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24" r:id="rId5"/>
    <p:sldId id="329" r:id="rId6"/>
    <p:sldId id="325" r:id="rId7"/>
    <p:sldId id="326" r:id="rId8"/>
    <p:sldId id="327" r:id="rId9"/>
    <p:sldId id="330" r:id="rId10"/>
    <p:sldId id="331" r:id="rId11"/>
    <p:sldId id="321" r:id="rId12"/>
    <p:sldId id="328" r:id="rId13"/>
    <p:sldId id="267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ing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ing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ing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in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10">
          <p15:clr>
            <a:srgbClr val="A4A3A4"/>
          </p15:clr>
        </p15:guide>
        <p15:guide id="2" orient="horz" pos="1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E39"/>
    <a:srgbClr val="0B427A"/>
    <a:srgbClr val="021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08"/>
      </p:cViewPr>
      <p:guideLst>
        <p:guide pos="5110"/>
        <p:guide orient="horz" pos="1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2219D4A-36D7-4B4F-9992-8287470FB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9C4F81-6935-448F-A328-7FD14990BA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08AB5A-3843-402F-AFF9-124E25BBA4EA}" type="datetimeFigureOut">
              <a:rPr lang="ru-RU"/>
              <a:pPr>
                <a:defRPr/>
              </a:pPr>
              <a:t>10.08.2022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0F7E0C6E-F0DA-4A8E-871C-928DAE8FEF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F43AA72-927C-4316-AE6A-69CFF8CEF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CDD87A-24A2-4B06-8A59-86B864381B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436CF5-A183-43BF-8422-617DBD92E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BE2D61-1042-46EC-8CBE-62D57C32EF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4C617724-1FB0-4265-82ED-F0A335AF3FF5}"/>
              </a:ext>
            </a:extLst>
          </p:cNvPr>
          <p:cNvSpPr/>
          <p:nvPr userDrawn="1"/>
        </p:nvSpPr>
        <p:spPr>
          <a:xfrm>
            <a:off x="-19050" y="1920902"/>
            <a:ext cx="12211050" cy="4953000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FD4F7EF5-47C2-45F8-B616-29FF0180233F}"/>
              </a:ext>
            </a:extLst>
          </p:cNvPr>
          <p:cNvSpPr/>
          <p:nvPr userDrawn="1"/>
        </p:nvSpPr>
        <p:spPr>
          <a:xfrm>
            <a:off x="-19050" y="0"/>
            <a:ext cx="12211050" cy="4438650"/>
          </a:xfrm>
          <a:custGeom>
            <a:avLst/>
            <a:gdLst>
              <a:gd name="connsiteX0" fmla="*/ 0 w 12192000"/>
              <a:gd name="connsiteY0" fmla="*/ 0 h 4133850"/>
              <a:gd name="connsiteX1" fmla="*/ 12192000 w 12192000"/>
              <a:gd name="connsiteY1" fmla="*/ 0 h 4133850"/>
              <a:gd name="connsiteX2" fmla="*/ 12192000 w 12192000"/>
              <a:gd name="connsiteY2" fmla="*/ 4133850 h 4133850"/>
              <a:gd name="connsiteX3" fmla="*/ 0 w 12192000"/>
              <a:gd name="connsiteY3" fmla="*/ 4133850 h 4133850"/>
              <a:gd name="connsiteX4" fmla="*/ 0 w 12192000"/>
              <a:gd name="connsiteY4" fmla="*/ 0 h 4133850"/>
              <a:gd name="connsiteX0" fmla="*/ 19050 w 12211050"/>
              <a:gd name="connsiteY0" fmla="*/ 0 h 4133850"/>
              <a:gd name="connsiteX1" fmla="*/ 12211050 w 12211050"/>
              <a:gd name="connsiteY1" fmla="*/ 0 h 4133850"/>
              <a:gd name="connsiteX2" fmla="*/ 12211050 w 12211050"/>
              <a:gd name="connsiteY2" fmla="*/ 4133850 h 4133850"/>
              <a:gd name="connsiteX3" fmla="*/ 0 w 12211050"/>
              <a:gd name="connsiteY3" fmla="*/ 3219450 h 4133850"/>
              <a:gd name="connsiteX4" fmla="*/ 19050 w 12211050"/>
              <a:gd name="connsiteY4" fmla="*/ 0 h 4133850"/>
              <a:gd name="connsiteX0" fmla="*/ 19050 w 12211050"/>
              <a:gd name="connsiteY0" fmla="*/ 0 h 4438650"/>
              <a:gd name="connsiteX1" fmla="*/ 12211050 w 12211050"/>
              <a:gd name="connsiteY1" fmla="*/ 0 h 4438650"/>
              <a:gd name="connsiteX2" fmla="*/ 12211050 w 12211050"/>
              <a:gd name="connsiteY2" fmla="*/ 4438650 h 4438650"/>
              <a:gd name="connsiteX3" fmla="*/ 0 w 12211050"/>
              <a:gd name="connsiteY3" fmla="*/ 3219450 h 4438650"/>
              <a:gd name="connsiteX4" fmla="*/ 19050 w 12211050"/>
              <a:gd name="connsiteY4" fmla="*/ 0 h 4438650"/>
              <a:gd name="connsiteX0" fmla="*/ 3147 w 12211050"/>
              <a:gd name="connsiteY0" fmla="*/ 0 h 4438650"/>
              <a:gd name="connsiteX1" fmla="*/ 12211050 w 12211050"/>
              <a:gd name="connsiteY1" fmla="*/ 0 h 4438650"/>
              <a:gd name="connsiteX2" fmla="*/ 12211050 w 12211050"/>
              <a:gd name="connsiteY2" fmla="*/ 4438650 h 4438650"/>
              <a:gd name="connsiteX3" fmla="*/ 0 w 12211050"/>
              <a:gd name="connsiteY3" fmla="*/ 3219450 h 4438650"/>
              <a:gd name="connsiteX4" fmla="*/ 3147 w 12211050"/>
              <a:gd name="connsiteY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4438650">
                <a:moveTo>
                  <a:pt x="3147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3147" y="0"/>
                </a:lnTo>
                <a:close/>
              </a:path>
            </a:pathLst>
          </a:custGeom>
          <a:solidFill>
            <a:srgbClr val="0B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40D26-6419-4587-9E46-B7206B2B1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41">
            <a:off x="10129738" y="4385476"/>
            <a:ext cx="2281362" cy="2281362"/>
          </a:xfrm>
          <a:prstGeom prst="rect">
            <a:avLst/>
          </a:prstGeom>
        </p:spPr>
      </p:pic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06D2E013-D30D-423E-9AD3-F9FB431178DB}"/>
              </a:ext>
            </a:extLst>
          </p:cNvPr>
          <p:cNvSpPr/>
          <p:nvPr userDrawn="1"/>
        </p:nvSpPr>
        <p:spPr>
          <a:xfrm>
            <a:off x="1085850" y="1009650"/>
            <a:ext cx="10020300" cy="461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BFF49-6386-4B54-8C77-AEDF9B532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5429250"/>
            <a:ext cx="3543300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5998BC-A4A3-4F7C-A481-7C5CA2947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2" y="95250"/>
            <a:ext cx="1428750" cy="409575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7466A8-AE3F-4480-AC9A-8669B2ABB7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2" y="512816"/>
            <a:ext cx="1428750" cy="409575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7BCEA26-0472-4779-806F-DDE52083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743" y="1970291"/>
            <a:ext cx="7504513" cy="1130908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02122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504780BB-8524-40F5-9DDF-B2513E332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3743" y="3452699"/>
            <a:ext cx="7504513" cy="106457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90782B-1A72-4692-8CFF-67D8818683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96" y="3126719"/>
            <a:ext cx="1386096" cy="150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CDD520-6D96-4AA6-9863-B8AB9539B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92" y="3128257"/>
            <a:ext cx="1386096" cy="1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6018212" y="0"/>
            <a:ext cx="6173787" cy="6858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40923B-4DE3-49FA-A9B3-780B0073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2122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BDFE04-20A0-44F4-BF71-E8A52A83F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2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8"/>
          <p:cNvSpPr>
            <a:spLocks noGrp="1"/>
          </p:cNvSpPr>
          <p:nvPr>
            <p:ph type="pic" sz="quarter" idx="10"/>
          </p:nvPr>
        </p:nvSpPr>
        <p:spPr>
          <a:xfrm>
            <a:off x="781051" y="976562"/>
            <a:ext cx="7315200" cy="48387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Рисунок 8"/>
          <p:cNvSpPr>
            <a:spLocks noGrp="1"/>
          </p:cNvSpPr>
          <p:nvPr>
            <p:ph type="pic" sz="quarter" idx="11"/>
          </p:nvPr>
        </p:nvSpPr>
        <p:spPr>
          <a:xfrm>
            <a:off x="8362950" y="976562"/>
            <a:ext cx="3062288" cy="27051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50191F0E-BAE9-423C-95CB-1EBE229EA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950" y="3950350"/>
            <a:ext cx="3062288" cy="18649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1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899869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8B1FFC63-7F9B-41A4-8FE6-8AB5A734C5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64856" y="5985885"/>
            <a:ext cx="3062288" cy="367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Source Link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2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14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63BC7B-A581-46DE-99C1-45E601046E24}"/>
              </a:ext>
            </a:extLst>
          </p:cNvPr>
          <p:cNvSpPr/>
          <p:nvPr userDrawn="1"/>
        </p:nvSpPr>
        <p:spPr>
          <a:xfrm>
            <a:off x="0" y="0"/>
            <a:ext cx="12192000" cy="2711395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F154CDB6-2E4E-4294-9334-9ED90623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1247" y="4545165"/>
            <a:ext cx="6349506" cy="17353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4" name="Рисунок 7">
            <a:extLst>
              <a:ext uri="{FF2B5EF4-FFF2-40B4-BE49-F238E27FC236}">
                <a16:creationId xmlns:a16="http://schemas.microsoft.com/office/drawing/2014/main" id="{4066B9CF-2B47-4BA0-A232-C667AB33F9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7332" y="1737895"/>
            <a:ext cx="1957336" cy="1927657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657DC6-CB13-4C59-93F4-E61DD266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247" y="3748047"/>
            <a:ext cx="6349506" cy="797117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solidFill>
                  <a:srgbClr val="02122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8A6DC1-EF3A-4996-AF4E-BCB431440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41">
            <a:off x="10129738" y="294528"/>
            <a:ext cx="2281362" cy="2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72AC6F-807F-4542-8264-644B1D3C6C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1338302"/>
            <a:ext cx="3543300" cy="1428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20A9AF-94FB-4234-B399-86E8515F65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2" y="95250"/>
            <a:ext cx="1428750" cy="409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C85C93-CFD2-4074-8FF5-02CD26B41F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2" y="512816"/>
            <a:ext cx="14287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id="{B77C47BD-C11F-47B2-BD02-A93FEBDB2839}"/>
              </a:ext>
            </a:extLst>
          </p:cNvPr>
          <p:cNvSpPr/>
          <p:nvPr userDrawn="1"/>
        </p:nvSpPr>
        <p:spPr>
          <a:xfrm flipV="1">
            <a:off x="-13154" y="2747963"/>
            <a:ext cx="12208777" cy="4124325"/>
          </a:xfrm>
          <a:custGeom>
            <a:avLst/>
            <a:gdLst>
              <a:gd name="connsiteX0" fmla="*/ 0 w 12192000"/>
              <a:gd name="connsiteY0" fmla="*/ 0 h 4133850"/>
              <a:gd name="connsiteX1" fmla="*/ 12192000 w 12192000"/>
              <a:gd name="connsiteY1" fmla="*/ 0 h 4133850"/>
              <a:gd name="connsiteX2" fmla="*/ 12192000 w 12192000"/>
              <a:gd name="connsiteY2" fmla="*/ 4133850 h 4133850"/>
              <a:gd name="connsiteX3" fmla="*/ 0 w 12192000"/>
              <a:gd name="connsiteY3" fmla="*/ 4133850 h 4133850"/>
              <a:gd name="connsiteX4" fmla="*/ 0 w 12192000"/>
              <a:gd name="connsiteY4" fmla="*/ 0 h 4133850"/>
              <a:gd name="connsiteX0" fmla="*/ 19050 w 12211050"/>
              <a:gd name="connsiteY0" fmla="*/ 0 h 4133850"/>
              <a:gd name="connsiteX1" fmla="*/ 12211050 w 12211050"/>
              <a:gd name="connsiteY1" fmla="*/ 0 h 4133850"/>
              <a:gd name="connsiteX2" fmla="*/ 12211050 w 12211050"/>
              <a:gd name="connsiteY2" fmla="*/ 4133850 h 4133850"/>
              <a:gd name="connsiteX3" fmla="*/ 0 w 12211050"/>
              <a:gd name="connsiteY3" fmla="*/ 3219450 h 4133850"/>
              <a:gd name="connsiteX4" fmla="*/ 19050 w 12211050"/>
              <a:gd name="connsiteY4" fmla="*/ 0 h 4133850"/>
              <a:gd name="connsiteX0" fmla="*/ 19050 w 12211050"/>
              <a:gd name="connsiteY0" fmla="*/ 0 h 4438650"/>
              <a:gd name="connsiteX1" fmla="*/ 12211050 w 12211050"/>
              <a:gd name="connsiteY1" fmla="*/ 0 h 4438650"/>
              <a:gd name="connsiteX2" fmla="*/ 12211050 w 12211050"/>
              <a:gd name="connsiteY2" fmla="*/ 4438650 h 4438650"/>
              <a:gd name="connsiteX3" fmla="*/ 0 w 12211050"/>
              <a:gd name="connsiteY3" fmla="*/ 3219450 h 4438650"/>
              <a:gd name="connsiteX4" fmla="*/ 19050 w 12211050"/>
              <a:gd name="connsiteY4" fmla="*/ 0 h 4438650"/>
              <a:gd name="connsiteX0" fmla="*/ 0 w 12192000"/>
              <a:gd name="connsiteY0" fmla="*/ 0 h 4438650"/>
              <a:gd name="connsiteX1" fmla="*/ 12192000 w 12192000"/>
              <a:gd name="connsiteY1" fmla="*/ 0 h 4438650"/>
              <a:gd name="connsiteX2" fmla="*/ 12192000 w 12192000"/>
              <a:gd name="connsiteY2" fmla="*/ 4438650 h 4438650"/>
              <a:gd name="connsiteX3" fmla="*/ 21957 w 12192000"/>
              <a:gd name="connsiteY3" fmla="*/ 2509767 h 4438650"/>
              <a:gd name="connsiteX4" fmla="*/ 0 w 12192000"/>
              <a:gd name="connsiteY4" fmla="*/ 0 h 4438650"/>
              <a:gd name="connsiteX0" fmla="*/ 0 w 12205669"/>
              <a:gd name="connsiteY0" fmla="*/ 0 h 4124751"/>
              <a:gd name="connsiteX1" fmla="*/ 12192000 w 12205669"/>
              <a:gd name="connsiteY1" fmla="*/ 0 h 4124751"/>
              <a:gd name="connsiteX2" fmla="*/ 12205669 w 12205669"/>
              <a:gd name="connsiteY2" fmla="*/ 4124751 h 4124751"/>
              <a:gd name="connsiteX3" fmla="*/ 21957 w 12205669"/>
              <a:gd name="connsiteY3" fmla="*/ 2509767 h 4124751"/>
              <a:gd name="connsiteX4" fmla="*/ 0 w 12205669"/>
              <a:gd name="connsiteY4" fmla="*/ 0 h 4124751"/>
              <a:gd name="connsiteX0" fmla="*/ 0 w 12205669"/>
              <a:gd name="connsiteY0" fmla="*/ 0 h 4124751"/>
              <a:gd name="connsiteX1" fmla="*/ 12192000 w 12205669"/>
              <a:gd name="connsiteY1" fmla="*/ 0 h 4124751"/>
              <a:gd name="connsiteX2" fmla="*/ 12205669 w 12205669"/>
              <a:gd name="connsiteY2" fmla="*/ 4124751 h 4124751"/>
              <a:gd name="connsiteX3" fmla="*/ 8288 w 12205669"/>
              <a:gd name="connsiteY3" fmla="*/ 2223164 h 4124751"/>
              <a:gd name="connsiteX4" fmla="*/ 0 w 12205669"/>
              <a:gd name="connsiteY4" fmla="*/ 0 h 4124751"/>
              <a:gd name="connsiteX0" fmla="*/ 19267 w 12224936"/>
              <a:gd name="connsiteY0" fmla="*/ 0 h 4124751"/>
              <a:gd name="connsiteX1" fmla="*/ 12211267 w 12224936"/>
              <a:gd name="connsiteY1" fmla="*/ 0 h 4124751"/>
              <a:gd name="connsiteX2" fmla="*/ 12224936 w 12224936"/>
              <a:gd name="connsiteY2" fmla="*/ 4124751 h 4124751"/>
              <a:gd name="connsiteX3" fmla="*/ 217 w 12224936"/>
              <a:gd name="connsiteY3" fmla="*/ 2182220 h 4124751"/>
              <a:gd name="connsiteX4" fmla="*/ 19267 w 12224936"/>
              <a:gd name="connsiteY4" fmla="*/ 0 h 4124751"/>
              <a:gd name="connsiteX0" fmla="*/ 3390 w 12225287"/>
              <a:gd name="connsiteY0" fmla="*/ 0 h 4140937"/>
              <a:gd name="connsiteX1" fmla="*/ 12211618 w 12225287"/>
              <a:gd name="connsiteY1" fmla="*/ 16186 h 4140937"/>
              <a:gd name="connsiteX2" fmla="*/ 12225287 w 12225287"/>
              <a:gd name="connsiteY2" fmla="*/ 4140937 h 4140937"/>
              <a:gd name="connsiteX3" fmla="*/ 568 w 12225287"/>
              <a:gd name="connsiteY3" fmla="*/ 2198406 h 4140937"/>
              <a:gd name="connsiteX4" fmla="*/ 3390 w 12225287"/>
              <a:gd name="connsiteY4" fmla="*/ 0 h 4140937"/>
              <a:gd name="connsiteX0" fmla="*/ 3390 w 12309147"/>
              <a:gd name="connsiteY0" fmla="*/ 64743 h 4205680"/>
              <a:gd name="connsiteX1" fmla="*/ 12308985 w 12309147"/>
              <a:gd name="connsiteY1" fmla="*/ 0 h 4205680"/>
              <a:gd name="connsiteX2" fmla="*/ 12225287 w 12309147"/>
              <a:gd name="connsiteY2" fmla="*/ 4205680 h 4205680"/>
              <a:gd name="connsiteX3" fmla="*/ 568 w 12309147"/>
              <a:gd name="connsiteY3" fmla="*/ 2263149 h 4205680"/>
              <a:gd name="connsiteX4" fmla="*/ 3390 w 12309147"/>
              <a:gd name="connsiteY4" fmla="*/ 64743 h 4205680"/>
              <a:gd name="connsiteX0" fmla="*/ 0 w 12403123"/>
              <a:gd name="connsiteY0" fmla="*/ 16186 h 4205680"/>
              <a:gd name="connsiteX1" fmla="*/ 12402961 w 12403123"/>
              <a:gd name="connsiteY1" fmla="*/ 0 h 4205680"/>
              <a:gd name="connsiteX2" fmla="*/ 12319263 w 12403123"/>
              <a:gd name="connsiteY2" fmla="*/ 4205680 h 4205680"/>
              <a:gd name="connsiteX3" fmla="*/ 94544 w 12403123"/>
              <a:gd name="connsiteY3" fmla="*/ 2263149 h 4205680"/>
              <a:gd name="connsiteX4" fmla="*/ 0 w 12403123"/>
              <a:gd name="connsiteY4" fmla="*/ 16186 h 4205680"/>
              <a:gd name="connsiteX0" fmla="*/ 84024 w 12308642"/>
              <a:gd name="connsiteY0" fmla="*/ 275157 h 4205680"/>
              <a:gd name="connsiteX1" fmla="*/ 12308480 w 12308642"/>
              <a:gd name="connsiteY1" fmla="*/ 0 h 4205680"/>
              <a:gd name="connsiteX2" fmla="*/ 12224782 w 12308642"/>
              <a:gd name="connsiteY2" fmla="*/ 4205680 h 4205680"/>
              <a:gd name="connsiteX3" fmla="*/ 63 w 12308642"/>
              <a:gd name="connsiteY3" fmla="*/ 2263149 h 4205680"/>
              <a:gd name="connsiteX4" fmla="*/ 84024 w 12308642"/>
              <a:gd name="connsiteY4" fmla="*/ 275157 h 4205680"/>
              <a:gd name="connsiteX0" fmla="*/ 0 w 12321984"/>
              <a:gd name="connsiteY0" fmla="*/ 80928 h 4205680"/>
              <a:gd name="connsiteX1" fmla="*/ 12321822 w 12321984"/>
              <a:gd name="connsiteY1" fmla="*/ 0 h 4205680"/>
              <a:gd name="connsiteX2" fmla="*/ 12238124 w 12321984"/>
              <a:gd name="connsiteY2" fmla="*/ 4205680 h 4205680"/>
              <a:gd name="connsiteX3" fmla="*/ 13405 w 12321984"/>
              <a:gd name="connsiteY3" fmla="*/ 2263149 h 4205680"/>
              <a:gd name="connsiteX4" fmla="*/ 0 w 12321984"/>
              <a:gd name="connsiteY4" fmla="*/ 80928 h 4205680"/>
              <a:gd name="connsiteX0" fmla="*/ 0 w 12238124"/>
              <a:gd name="connsiteY0" fmla="*/ 0 h 4124752"/>
              <a:gd name="connsiteX1" fmla="*/ 12127088 w 12238124"/>
              <a:gd name="connsiteY1" fmla="*/ 161858 h 4124752"/>
              <a:gd name="connsiteX2" fmla="*/ 12238124 w 12238124"/>
              <a:gd name="connsiteY2" fmla="*/ 4124752 h 4124752"/>
              <a:gd name="connsiteX3" fmla="*/ 13405 w 12238124"/>
              <a:gd name="connsiteY3" fmla="*/ 2182221 h 4124752"/>
              <a:gd name="connsiteX4" fmla="*/ 0 w 12238124"/>
              <a:gd name="connsiteY4" fmla="*/ 0 h 4124752"/>
              <a:gd name="connsiteX0" fmla="*/ 0 w 12241758"/>
              <a:gd name="connsiteY0" fmla="*/ 0 h 4124752"/>
              <a:gd name="connsiteX1" fmla="*/ 12240682 w 12241758"/>
              <a:gd name="connsiteY1" fmla="*/ 0 h 4124752"/>
              <a:gd name="connsiteX2" fmla="*/ 12238124 w 12241758"/>
              <a:gd name="connsiteY2" fmla="*/ 4124752 h 4124752"/>
              <a:gd name="connsiteX3" fmla="*/ 13405 w 12241758"/>
              <a:gd name="connsiteY3" fmla="*/ 2182221 h 4124752"/>
              <a:gd name="connsiteX4" fmla="*/ 0 w 12241758"/>
              <a:gd name="connsiteY4" fmla="*/ 0 h 41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758" h="4124752">
                <a:moveTo>
                  <a:pt x="0" y="0"/>
                </a:moveTo>
                <a:lnTo>
                  <a:pt x="12240682" y="0"/>
                </a:lnTo>
                <a:cubicBezTo>
                  <a:pt x="12245238" y="1374917"/>
                  <a:pt x="12233568" y="2749835"/>
                  <a:pt x="12238124" y="4124752"/>
                </a:cubicBezTo>
                <a:lnTo>
                  <a:pt x="13405" y="2182221"/>
                </a:lnTo>
                <a:cubicBezTo>
                  <a:pt x="10642" y="1441166"/>
                  <a:pt x="2763" y="741055"/>
                  <a:pt x="0" y="0"/>
                </a:cubicBezTo>
                <a:close/>
              </a:path>
            </a:pathLst>
          </a:custGeom>
          <a:solidFill>
            <a:srgbClr val="0B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7099300" y="1925638"/>
            <a:ext cx="3476625" cy="493236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1F57FB9-F70D-4865-8D56-1856150A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rgbClr val="02122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F872158-9D2D-4C33-A774-83F25964C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0E671-C72A-44B8-9365-23AE9F27B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7"/>
          <a:stretch/>
        </p:blipFill>
        <p:spPr>
          <a:xfrm>
            <a:off x="-8092" y="4122185"/>
            <a:ext cx="148885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id="{B77C47BD-C11F-47B2-BD02-A93FEBDB2839}"/>
              </a:ext>
            </a:extLst>
          </p:cNvPr>
          <p:cNvSpPr/>
          <p:nvPr userDrawn="1"/>
        </p:nvSpPr>
        <p:spPr>
          <a:xfrm flipV="1">
            <a:off x="-336" y="2747964"/>
            <a:ext cx="12195701" cy="4140228"/>
          </a:xfrm>
          <a:custGeom>
            <a:avLst/>
            <a:gdLst>
              <a:gd name="connsiteX0" fmla="*/ 0 w 12192000"/>
              <a:gd name="connsiteY0" fmla="*/ 0 h 4133850"/>
              <a:gd name="connsiteX1" fmla="*/ 12192000 w 12192000"/>
              <a:gd name="connsiteY1" fmla="*/ 0 h 4133850"/>
              <a:gd name="connsiteX2" fmla="*/ 12192000 w 12192000"/>
              <a:gd name="connsiteY2" fmla="*/ 4133850 h 4133850"/>
              <a:gd name="connsiteX3" fmla="*/ 0 w 12192000"/>
              <a:gd name="connsiteY3" fmla="*/ 4133850 h 4133850"/>
              <a:gd name="connsiteX4" fmla="*/ 0 w 12192000"/>
              <a:gd name="connsiteY4" fmla="*/ 0 h 4133850"/>
              <a:gd name="connsiteX0" fmla="*/ 19050 w 12211050"/>
              <a:gd name="connsiteY0" fmla="*/ 0 h 4133850"/>
              <a:gd name="connsiteX1" fmla="*/ 12211050 w 12211050"/>
              <a:gd name="connsiteY1" fmla="*/ 0 h 4133850"/>
              <a:gd name="connsiteX2" fmla="*/ 12211050 w 12211050"/>
              <a:gd name="connsiteY2" fmla="*/ 4133850 h 4133850"/>
              <a:gd name="connsiteX3" fmla="*/ 0 w 12211050"/>
              <a:gd name="connsiteY3" fmla="*/ 3219450 h 4133850"/>
              <a:gd name="connsiteX4" fmla="*/ 19050 w 12211050"/>
              <a:gd name="connsiteY4" fmla="*/ 0 h 4133850"/>
              <a:gd name="connsiteX0" fmla="*/ 19050 w 12211050"/>
              <a:gd name="connsiteY0" fmla="*/ 0 h 4438650"/>
              <a:gd name="connsiteX1" fmla="*/ 12211050 w 12211050"/>
              <a:gd name="connsiteY1" fmla="*/ 0 h 4438650"/>
              <a:gd name="connsiteX2" fmla="*/ 12211050 w 12211050"/>
              <a:gd name="connsiteY2" fmla="*/ 4438650 h 4438650"/>
              <a:gd name="connsiteX3" fmla="*/ 0 w 12211050"/>
              <a:gd name="connsiteY3" fmla="*/ 3219450 h 4438650"/>
              <a:gd name="connsiteX4" fmla="*/ 19050 w 12211050"/>
              <a:gd name="connsiteY4" fmla="*/ 0 h 4438650"/>
              <a:gd name="connsiteX0" fmla="*/ 0 w 12192000"/>
              <a:gd name="connsiteY0" fmla="*/ 0 h 4438650"/>
              <a:gd name="connsiteX1" fmla="*/ 12192000 w 12192000"/>
              <a:gd name="connsiteY1" fmla="*/ 0 h 4438650"/>
              <a:gd name="connsiteX2" fmla="*/ 12192000 w 12192000"/>
              <a:gd name="connsiteY2" fmla="*/ 4438650 h 4438650"/>
              <a:gd name="connsiteX3" fmla="*/ 21957 w 12192000"/>
              <a:gd name="connsiteY3" fmla="*/ 2509767 h 4438650"/>
              <a:gd name="connsiteX4" fmla="*/ 0 w 12192000"/>
              <a:gd name="connsiteY4" fmla="*/ 0 h 4438650"/>
              <a:gd name="connsiteX0" fmla="*/ 0 w 12205669"/>
              <a:gd name="connsiteY0" fmla="*/ 0 h 4124751"/>
              <a:gd name="connsiteX1" fmla="*/ 12192000 w 12205669"/>
              <a:gd name="connsiteY1" fmla="*/ 0 h 4124751"/>
              <a:gd name="connsiteX2" fmla="*/ 12205669 w 12205669"/>
              <a:gd name="connsiteY2" fmla="*/ 4124751 h 4124751"/>
              <a:gd name="connsiteX3" fmla="*/ 21957 w 12205669"/>
              <a:gd name="connsiteY3" fmla="*/ 2509767 h 4124751"/>
              <a:gd name="connsiteX4" fmla="*/ 0 w 12205669"/>
              <a:gd name="connsiteY4" fmla="*/ 0 h 4124751"/>
              <a:gd name="connsiteX0" fmla="*/ 0 w 12205669"/>
              <a:gd name="connsiteY0" fmla="*/ 0 h 4124751"/>
              <a:gd name="connsiteX1" fmla="*/ 12192000 w 12205669"/>
              <a:gd name="connsiteY1" fmla="*/ 0 h 4124751"/>
              <a:gd name="connsiteX2" fmla="*/ 12205669 w 12205669"/>
              <a:gd name="connsiteY2" fmla="*/ 4124751 h 4124751"/>
              <a:gd name="connsiteX3" fmla="*/ 8288 w 12205669"/>
              <a:gd name="connsiteY3" fmla="*/ 2223164 h 4124751"/>
              <a:gd name="connsiteX4" fmla="*/ 0 w 12205669"/>
              <a:gd name="connsiteY4" fmla="*/ 0 h 4124751"/>
              <a:gd name="connsiteX0" fmla="*/ 19267 w 12224936"/>
              <a:gd name="connsiteY0" fmla="*/ 0 h 4124751"/>
              <a:gd name="connsiteX1" fmla="*/ 12211267 w 12224936"/>
              <a:gd name="connsiteY1" fmla="*/ 0 h 4124751"/>
              <a:gd name="connsiteX2" fmla="*/ 12224936 w 12224936"/>
              <a:gd name="connsiteY2" fmla="*/ 4124751 h 4124751"/>
              <a:gd name="connsiteX3" fmla="*/ 217 w 12224936"/>
              <a:gd name="connsiteY3" fmla="*/ 2182220 h 4124751"/>
              <a:gd name="connsiteX4" fmla="*/ 19267 w 12224936"/>
              <a:gd name="connsiteY4" fmla="*/ 0 h 4124751"/>
              <a:gd name="connsiteX0" fmla="*/ 3657 w 12225272"/>
              <a:gd name="connsiteY0" fmla="*/ 0 h 4124751"/>
              <a:gd name="connsiteX1" fmla="*/ 12211603 w 12225272"/>
              <a:gd name="connsiteY1" fmla="*/ 0 h 4124751"/>
              <a:gd name="connsiteX2" fmla="*/ 12225272 w 12225272"/>
              <a:gd name="connsiteY2" fmla="*/ 4124751 h 4124751"/>
              <a:gd name="connsiteX3" fmla="*/ 553 w 12225272"/>
              <a:gd name="connsiteY3" fmla="*/ 2182220 h 4124751"/>
              <a:gd name="connsiteX4" fmla="*/ 3657 w 12225272"/>
              <a:gd name="connsiteY4" fmla="*/ 0 h 4124751"/>
              <a:gd name="connsiteX0" fmla="*/ 3657 w 12228647"/>
              <a:gd name="connsiteY0" fmla="*/ 15905 h 4140656"/>
              <a:gd name="connsiteX1" fmla="*/ 12227549 w 12228647"/>
              <a:gd name="connsiteY1" fmla="*/ 0 h 4140656"/>
              <a:gd name="connsiteX2" fmla="*/ 12225272 w 12228647"/>
              <a:gd name="connsiteY2" fmla="*/ 4140656 h 4140656"/>
              <a:gd name="connsiteX3" fmla="*/ 553 w 12228647"/>
              <a:gd name="connsiteY3" fmla="*/ 2198125 h 4140656"/>
              <a:gd name="connsiteX4" fmla="*/ 3657 w 12228647"/>
              <a:gd name="connsiteY4" fmla="*/ 15905 h 414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8647" h="4140656">
                <a:moveTo>
                  <a:pt x="3657" y="15905"/>
                </a:moveTo>
                <a:lnTo>
                  <a:pt x="12227549" y="0"/>
                </a:lnTo>
                <a:cubicBezTo>
                  <a:pt x="12232105" y="1374917"/>
                  <a:pt x="12220716" y="2765739"/>
                  <a:pt x="12225272" y="4140656"/>
                </a:cubicBezTo>
                <a:lnTo>
                  <a:pt x="553" y="2198125"/>
                </a:lnTo>
                <a:cubicBezTo>
                  <a:pt x="-2210" y="1457070"/>
                  <a:pt x="6420" y="756960"/>
                  <a:pt x="3657" y="15905"/>
                </a:cubicBezTo>
                <a:close/>
              </a:path>
            </a:pathLst>
          </a:cu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7099300" y="1925638"/>
            <a:ext cx="3476625" cy="493236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1F57FB9-F70D-4865-8D56-1856150A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rgbClr val="0B427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F872158-9D2D-4C33-A774-83F25964C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C719E-29E4-4C16-888C-E9FBC5B5E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7"/>
          <a:stretch/>
        </p:blipFill>
        <p:spPr>
          <a:xfrm>
            <a:off x="-8092" y="4122185"/>
            <a:ext cx="148885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848EA2-9395-4380-B50B-3C0AC3DE936D}"/>
              </a:ext>
            </a:extLst>
          </p:cNvPr>
          <p:cNvSpPr/>
          <p:nvPr userDrawn="1"/>
        </p:nvSpPr>
        <p:spPr>
          <a:xfrm>
            <a:off x="7734300" y="0"/>
            <a:ext cx="4457700" cy="6858000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0CB621-5755-4B1A-AA7A-E1203D88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rgbClr val="0B427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1B3CED34-95D6-42BB-9410-64FB2E5BD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943AE-F1AC-48E2-A359-51D70E9E4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0212">
            <a:off x="10511624" y="4690786"/>
            <a:ext cx="1911129" cy="1911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FD69DE-783D-4A6E-9CCB-C7D3F71D49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5429250"/>
            <a:ext cx="3543300" cy="1428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44F064-DD9B-41E1-B1C1-8CD6E055D5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2" y="107300"/>
            <a:ext cx="14287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BC1D2-7EA2-46FA-B303-A185098B9102}"/>
              </a:ext>
            </a:extLst>
          </p:cNvPr>
          <p:cNvSpPr/>
          <p:nvPr userDrawn="1"/>
        </p:nvSpPr>
        <p:spPr>
          <a:xfrm>
            <a:off x="0" y="3387258"/>
            <a:ext cx="12192000" cy="1701579"/>
          </a:xfrm>
          <a:prstGeom prst="rect">
            <a:avLst/>
          </a:prstGeom>
          <a:solidFill>
            <a:srgbClr val="0B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783417" y="2610465"/>
            <a:ext cx="2429490" cy="324464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id="{E8DCC7B6-12D2-4523-9BD0-99B1983400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4306" y="2610466"/>
            <a:ext cx="2429490" cy="324464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Рисунок 4">
            <a:extLst>
              <a:ext uri="{FF2B5EF4-FFF2-40B4-BE49-F238E27FC236}">
                <a16:creationId xmlns:a16="http://schemas.microsoft.com/office/drawing/2014/main" id="{CC8B8383-F4A0-4DAF-8EA6-025450BAED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5195" y="2610466"/>
            <a:ext cx="2429490" cy="324464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C2C6FF52-066C-4582-9F84-54CC7B4CAD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85" y="2610465"/>
            <a:ext cx="2429490" cy="324464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2AF2D4A-F4CC-44EF-8E80-B6EDED7A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68312"/>
            <a:ext cx="10829925" cy="891361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2122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CCFBBAE7-0965-4F0C-8C95-A728BAB79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650" y="1359673"/>
            <a:ext cx="10829925" cy="776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153A109-5FB8-4932-83EF-0B04B10D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68312"/>
            <a:ext cx="10829925" cy="891361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2122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86A43ABB-6E98-4B47-9FFA-7DF6D04F8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8001" y="4278701"/>
            <a:ext cx="9424988" cy="106457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326C36C5-D398-4BA2-8CA0-1386FEEF5C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9011" y="1836748"/>
            <a:ext cx="1989471" cy="2010245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961B183A-CF88-414A-98AF-454ADA5696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60514" y="1836748"/>
            <a:ext cx="1989471" cy="2010245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id="{E3B219A8-E9D1-4427-889D-C15DAF5B7B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2017" y="1836748"/>
            <a:ext cx="1989471" cy="2010245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625F67E4-B2D2-4303-95C7-D8C1A6E115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23520" y="1836748"/>
            <a:ext cx="1989471" cy="2010245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25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c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2122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0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>
            <a:extLst>
              <a:ext uri="{FF2B5EF4-FFF2-40B4-BE49-F238E27FC236}">
                <a16:creationId xmlns:a16="http://schemas.microsoft.com/office/drawing/2014/main" id="{F154CDB6-2E4E-4294-9334-9ED90623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3" name="Рисунок 7"/>
          <p:cNvSpPr>
            <a:spLocks noGrp="1"/>
          </p:cNvSpPr>
          <p:nvPr>
            <p:ph type="pic" sz="quarter" idx="10"/>
          </p:nvPr>
        </p:nvSpPr>
        <p:spPr>
          <a:xfrm>
            <a:off x="8529110" y="3355450"/>
            <a:ext cx="2426463" cy="2333173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Рисунок 7">
            <a:extLst>
              <a:ext uri="{FF2B5EF4-FFF2-40B4-BE49-F238E27FC236}">
                <a16:creationId xmlns:a16="http://schemas.microsoft.com/office/drawing/2014/main" id="{4066B9CF-2B47-4BA0-A232-C667AB33F9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60014" y="652007"/>
            <a:ext cx="2426463" cy="2333173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Рисунок 7">
            <a:extLst>
              <a:ext uri="{FF2B5EF4-FFF2-40B4-BE49-F238E27FC236}">
                <a16:creationId xmlns:a16="http://schemas.microsoft.com/office/drawing/2014/main" id="{9598CF2B-A26B-451E-BFBF-0880E7740A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60014" y="3355449"/>
            <a:ext cx="2426463" cy="2333173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657DC6-CB13-4C59-93F4-E61DD266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CF36C924-B020-41D5-A544-2AE6F63D96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9110" y="652006"/>
            <a:ext cx="2426463" cy="2333173"/>
          </a:xfrm>
          <a:prstGeom prst="ellipse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35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6">
            <a:extLst>
              <a:ext uri="{FF2B5EF4-FFF2-40B4-BE49-F238E27FC236}">
                <a16:creationId xmlns:a16="http://schemas.microsoft.com/office/drawing/2014/main" id="{87BC5BFB-7F52-42DE-B1A1-F05AC7378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750" y="6438900"/>
            <a:ext cx="319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fld id="{4AD0A47C-AC70-4DAD-A8EF-9E32C04BF951}" type="slidenum">
              <a:rPr lang="ru-RU" altLang="en-US" sz="900">
                <a:latin typeface="Karla" pitchFamily="2" charset="0"/>
                <a:ea typeface="Karla" pitchFamily="2" charset="0"/>
                <a:cs typeface="Poppins SemiBold" pitchFamily="2" charset="0"/>
              </a:rPr>
              <a:pPr algn="ctr" eaLnBrk="1" hangingPunct="1"/>
              <a:t>‹#›</a:t>
            </a:fld>
            <a:endParaRPr lang="ru-RU" altLang="en-US" sz="1200">
              <a:latin typeface="Karla" pitchFamily="2" charset="0"/>
              <a:ea typeface="Karla" pitchFamily="2" charset="0"/>
              <a:cs typeface="Poppins SemiBold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79BB3D-7911-4748-BB6F-6D01EFCD7E36}"/>
              </a:ext>
            </a:extLst>
          </p:cNvPr>
          <p:cNvSpPr/>
          <p:nvPr userDrawn="1"/>
        </p:nvSpPr>
        <p:spPr>
          <a:xfrm>
            <a:off x="754063" y="6775450"/>
            <a:ext cx="1343025" cy="96838"/>
          </a:xfrm>
          <a:prstGeom prst="rect">
            <a:avLst/>
          </a:prstGeom>
          <a:solidFill>
            <a:srgbClr val="0B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6F1BA-5A9B-483F-9AF1-00CB01F38F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049963"/>
            <a:ext cx="952500" cy="619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7" r:id="rId2"/>
    <p:sldLayoutId id="2147483739" r:id="rId3"/>
    <p:sldLayoutId id="2147483745" r:id="rId4"/>
    <p:sldLayoutId id="2147483740" r:id="rId5"/>
    <p:sldLayoutId id="2147483710" r:id="rId6"/>
    <p:sldLayoutId id="2147483705" r:id="rId7"/>
    <p:sldLayoutId id="2147483741" r:id="rId8"/>
    <p:sldLayoutId id="2147483707" r:id="rId9"/>
    <p:sldLayoutId id="2147483703" r:id="rId10"/>
    <p:sldLayoutId id="2147483727" r:id="rId11"/>
    <p:sldLayoutId id="2147483715" r:id="rId12"/>
    <p:sldLayoutId id="2147483732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rla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rla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rla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rla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rla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rla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rla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rla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ug.org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DC46-8109-48FB-9FB6-37B072DD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18E2E-B0C4-454A-9581-03A52E1B5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Number ####</a:t>
            </a:r>
          </a:p>
          <a:p>
            <a:r>
              <a:rPr lang="en-US" dirty="0"/>
              <a:t>Day, Month ##, 2022</a:t>
            </a:r>
          </a:p>
        </p:txBody>
      </p:sp>
    </p:spTree>
    <p:extLst>
      <p:ext uri="{BB962C8B-B14F-4D97-AF65-F5344CB8AC3E}">
        <p14:creationId xmlns:p14="http://schemas.microsoft.com/office/powerpoint/2010/main" val="35468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746DED-F365-4F58-A0E9-3D5E58447C0A}"/>
              </a:ext>
            </a:extLst>
          </p:cNvPr>
          <p:cNvSpPr/>
          <p:nvPr/>
        </p:nvSpPr>
        <p:spPr>
          <a:xfrm>
            <a:off x="1011238" y="990600"/>
            <a:ext cx="10169525" cy="4286250"/>
          </a:xfrm>
          <a:prstGeom prst="rect">
            <a:avLst/>
          </a:prstGeom>
          <a:solidFill>
            <a:schemeClr val="bg2">
              <a:lumMod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C74F1-0043-445A-863B-7BA3AD280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1984375"/>
            <a:ext cx="4959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Karla" pitchFamily="2" charset="0"/>
                <a:cs typeface="Karla" pitchFamily="2" charset="0"/>
              </a:rPr>
              <a:t>GET IN TOUCH</a:t>
            </a:r>
            <a:endParaRPr lang="en-US" altLang="en-US" sz="1600" b="1" dirty="0">
              <a:solidFill>
                <a:schemeClr val="bg1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4B9A412B-B517-46C1-A6CA-B2C8F88A4F00}"/>
              </a:ext>
            </a:extLst>
          </p:cNvPr>
          <p:cNvSpPr txBox="1">
            <a:spLocks/>
          </p:cNvSpPr>
          <p:nvPr/>
        </p:nvSpPr>
        <p:spPr>
          <a:xfrm>
            <a:off x="3294063" y="2860675"/>
            <a:ext cx="5603875" cy="1265238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kern="0" dirty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youremail@address.com</a:t>
            </a: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kern="0" dirty="0">
              <a:solidFill>
                <a:schemeClr val="bg1"/>
              </a:solidFill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kern="0" dirty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Thank you!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330FBFD-7F37-4B6D-A0C3-B6871A781CBA}"/>
              </a:ext>
            </a:extLst>
          </p:cNvPr>
          <p:cNvSpPr txBox="1">
            <a:spLocks/>
          </p:cNvSpPr>
          <p:nvPr/>
        </p:nvSpPr>
        <p:spPr>
          <a:xfrm>
            <a:off x="3294063" y="5592762"/>
            <a:ext cx="5603875" cy="1265238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kern="0" dirty="0">
                <a:solidFill>
                  <a:srgbClr val="0B427A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This presentation and all HEUG Regional presentations will be made available on </a:t>
            </a:r>
            <a:r>
              <a:rPr lang="en-US" sz="1200" kern="0" dirty="0" err="1">
                <a:solidFill>
                  <a:srgbClr val="0B427A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HEUG.Online</a:t>
            </a:r>
            <a:r>
              <a:rPr lang="en-US" sz="1200" kern="0" dirty="0">
                <a:solidFill>
                  <a:srgbClr val="0B427A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for institutional members at </a:t>
            </a:r>
            <a:r>
              <a:rPr lang="en-US" sz="1200" kern="0" dirty="0">
                <a:solidFill>
                  <a:srgbClr val="0B427A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www.heug.org</a:t>
            </a:r>
            <a:endParaRPr lang="en-US" sz="1200" dirty="0">
              <a:solidFill>
                <a:srgbClr val="0B427A"/>
              </a:solidFill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2C2A-B652-44EB-85C9-FC2C6D3E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E059-5EF5-46D2-978C-4991FF0D9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8001" y="5249333"/>
            <a:ext cx="9424988" cy="592667"/>
          </a:xfrm>
        </p:spPr>
        <p:txBody>
          <a:bodyPr/>
          <a:lstStyle/>
          <a:p>
            <a:r>
              <a:rPr lang="en-US" dirty="0"/>
              <a:t>A little information about you and/or your team…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9234F4-5B96-46A6-9E00-A0C53E4BD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C69BC3-8C93-440F-82F4-C8B900742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42BCDC-0551-480F-BD15-21F8BE0AD5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725A78-C1C3-4594-86CC-29C7FCB09D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2C4B45-91B2-4E9D-91F6-20A10E2DFCD3}"/>
              </a:ext>
            </a:extLst>
          </p:cNvPr>
          <p:cNvSpPr txBox="1">
            <a:spLocks/>
          </p:cNvSpPr>
          <p:nvPr/>
        </p:nvSpPr>
        <p:spPr>
          <a:xfrm>
            <a:off x="1379010" y="4324069"/>
            <a:ext cx="2100789" cy="34953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B427A"/>
                </a:solidFill>
              </a:rPr>
              <a:t>Presenter Name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D4D2F6-E899-49EC-9E6E-E75B7BC45FEF}"/>
              </a:ext>
            </a:extLst>
          </p:cNvPr>
          <p:cNvSpPr txBox="1">
            <a:spLocks/>
          </p:cNvSpPr>
          <p:nvPr/>
        </p:nvSpPr>
        <p:spPr>
          <a:xfrm>
            <a:off x="1379010" y="4611935"/>
            <a:ext cx="2100789" cy="34953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16C835-B3AD-4700-9D74-0F1B76C2F660}"/>
              </a:ext>
            </a:extLst>
          </p:cNvPr>
          <p:cNvSpPr txBox="1">
            <a:spLocks/>
          </p:cNvSpPr>
          <p:nvPr/>
        </p:nvSpPr>
        <p:spPr>
          <a:xfrm>
            <a:off x="3860514" y="4352504"/>
            <a:ext cx="2100789" cy="34953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B427A"/>
                </a:solidFill>
              </a:rPr>
              <a:t>Presenter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44ADFD-260A-42F3-B5AE-64277E8BE748}"/>
              </a:ext>
            </a:extLst>
          </p:cNvPr>
          <p:cNvSpPr txBox="1">
            <a:spLocks/>
          </p:cNvSpPr>
          <p:nvPr/>
        </p:nvSpPr>
        <p:spPr>
          <a:xfrm>
            <a:off x="3860514" y="4640370"/>
            <a:ext cx="2100789" cy="34953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71684EF-9302-40AD-AABC-40DB275F9F17}"/>
              </a:ext>
            </a:extLst>
          </p:cNvPr>
          <p:cNvSpPr txBox="1">
            <a:spLocks/>
          </p:cNvSpPr>
          <p:nvPr/>
        </p:nvSpPr>
        <p:spPr>
          <a:xfrm>
            <a:off x="6342017" y="4352503"/>
            <a:ext cx="2100789" cy="34953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B427A"/>
                </a:solidFill>
              </a:rPr>
              <a:t>Presenter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6A8F13-8384-416E-B660-3932390CB273}"/>
              </a:ext>
            </a:extLst>
          </p:cNvPr>
          <p:cNvSpPr txBox="1">
            <a:spLocks/>
          </p:cNvSpPr>
          <p:nvPr/>
        </p:nvSpPr>
        <p:spPr>
          <a:xfrm>
            <a:off x="6342017" y="4640369"/>
            <a:ext cx="2100789" cy="34953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C39F4E9-A4A0-48F0-9B0B-71D020C8587B}"/>
              </a:ext>
            </a:extLst>
          </p:cNvPr>
          <p:cNvSpPr txBox="1">
            <a:spLocks/>
          </p:cNvSpPr>
          <p:nvPr/>
        </p:nvSpPr>
        <p:spPr>
          <a:xfrm>
            <a:off x="8823520" y="4352503"/>
            <a:ext cx="2100789" cy="34953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B427A"/>
                </a:solidFill>
              </a:rPr>
              <a:t>Presenter 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3A4DA9-DB59-4ACE-ADD9-E0B192818B3A}"/>
              </a:ext>
            </a:extLst>
          </p:cNvPr>
          <p:cNvSpPr txBox="1">
            <a:spLocks/>
          </p:cNvSpPr>
          <p:nvPr/>
        </p:nvSpPr>
        <p:spPr>
          <a:xfrm>
            <a:off x="8823520" y="4640369"/>
            <a:ext cx="2100789" cy="34953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0006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7E55F-B34A-46F7-9B21-DD65B1DD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Short introduction about your institution…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AFAE5-2A04-427B-B7B6-B39CC6BBA3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D577F-97AC-4019-9950-A707D689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 Name</a:t>
            </a:r>
          </a:p>
        </p:txBody>
      </p:sp>
    </p:spTree>
    <p:extLst>
      <p:ext uri="{BB962C8B-B14F-4D97-AF65-F5344CB8AC3E}">
        <p14:creationId xmlns:p14="http://schemas.microsoft.com/office/powerpoint/2010/main" val="6333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4C79-E7D6-49A3-B47E-2DCB1153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Adding Slides!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A112C6-0691-4EC5-B0B2-8B09B43F6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1" y="987425"/>
            <a:ext cx="2498734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B33AF-E310-49E1-AEFA-F4234F770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 templates are available in multiple layouts, select from the options in the Regional Conferences Content deck and then adjust them as necessary.</a:t>
            </a:r>
          </a:p>
        </p:txBody>
      </p:sp>
    </p:spTree>
    <p:extLst>
      <p:ext uri="{BB962C8B-B14F-4D97-AF65-F5344CB8AC3E}">
        <p14:creationId xmlns:p14="http://schemas.microsoft.com/office/powerpoint/2010/main" val="14041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C71C-301F-42E3-96B5-9ED5130A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DF535-6E71-41FD-88CF-C75541727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C1C06C0-0831-48EB-A0B6-9181F3EE8B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43A0A-FB6E-4553-92ED-3E886811E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07C3D69-A405-421B-A98D-40DD0AF1C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E4278-4EB8-42B2-BDA1-9A9025BE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2E5F8-E5B4-4DFF-AA6C-29F5761E8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248B268-F833-4BF6-ADC9-CBBA377A8D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 b="391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5726491-C118-49B8-82AB-9518036A2A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r="12265"/>
          <a:stretch>
            <a:fillRect/>
          </a:stretch>
        </p:blipFill>
        <p:spPr>
          <a:xfrm>
            <a:off x="8362950" y="976562"/>
            <a:ext cx="3062288" cy="27051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88C34-72C9-4395-85BF-B4455B5E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fermentum ac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eleifend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ac, lacinia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diam.</a:t>
            </a:r>
          </a:p>
        </p:txBody>
      </p:sp>
    </p:spTree>
    <p:extLst>
      <p:ext uri="{BB962C8B-B14F-4D97-AF65-F5344CB8AC3E}">
        <p14:creationId xmlns:p14="http://schemas.microsoft.com/office/powerpoint/2010/main" val="25354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4BFA743-E3DC-4154-BF44-6FCBA4102C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80" r="-4287" b="12089"/>
          <a:stretch/>
        </p:blipFill>
        <p:spPr>
          <a:xfrm>
            <a:off x="7099300" y="752030"/>
            <a:ext cx="3625672" cy="610597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E854D2-4B87-414D-8AAA-5255B5F8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Complete your session survey!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B6605-342B-437E-9A10-5B33A46DA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97626" cy="23513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Open the HEUG Events App on your phone, tablet, or laptop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this session in your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 the </a:t>
            </a:r>
            <a:r>
              <a:rPr lang="en-US" i="1" dirty="0"/>
              <a:t>RESOURCES</a:t>
            </a:r>
            <a:r>
              <a:rPr lang="en-US" dirty="0"/>
              <a:t> section click the “Survey” link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051A3E-A2BA-4040-AEB2-57A7FBFAB9AF}"/>
              </a:ext>
            </a:extLst>
          </p:cNvPr>
          <p:cNvSpPr/>
          <p:nvPr/>
        </p:nvSpPr>
        <p:spPr>
          <a:xfrm>
            <a:off x="3477985" y="5644305"/>
            <a:ext cx="3743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You will be required to login with your </a:t>
            </a:r>
            <a:r>
              <a:rPr lang="en-US" dirty="0" err="1">
                <a:solidFill>
                  <a:schemeClr val="bg1"/>
                </a:solidFill>
              </a:rPr>
              <a:t>Eventsential</a:t>
            </a:r>
            <a:r>
              <a:rPr lang="en-US" dirty="0">
                <a:solidFill>
                  <a:schemeClr val="bg1"/>
                </a:solidFill>
              </a:rPr>
              <a:t> username and password to begin the survey</a:t>
            </a:r>
          </a:p>
        </p:txBody>
      </p:sp>
    </p:spTree>
    <p:extLst>
      <p:ext uri="{BB962C8B-B14F-4D97-AF65-F5344CB8AC3E}">
        <p14:creationId xmlns:p14="http://schemas.microsoft.com/office/powerpoint/2010/main" val="32662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gional Conferences Content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4511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Karla"/>
        <a:ea typeface=""/>
        <a:cs typeface=""/>
      </a:majorFont>
      <a:minorFont>
        <a:latin typeface="Kin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E9D5D8182B842B369753939373CCF" ma:contentTypeVersion="6" ma:contentTypeDescription="Create a new document." ma:contentTypeScope="" ma:versionID="cbd4a6f89618ca337b9b9b7ce8a7a738">
  <xsd:schema xmlns:xsd="http://www.w3.org/2001/XMLSchema" xmlns:xs="http://www.w3.org/2001/XMLSchema" xmlns:p="http://schemas.microsoft.com/office/2006/metadata/properties" xmlns:ns2="ebd4167e-429c-454a-9baa-c80872e592a2" targetNamespace="http://schemas.microsoft.com/office/2006/metadata/properties" ma:root="true" ma:fieldsID="80b41399ca23804163054a01db8981dd" ns2:_="">
    <xsd:import namespace="ebd4167e-429c-454a-9baa-c80872e59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4167e-429c-454a-9baa-c80872e59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7208D1-05F1-4A52-A95B-5D366F1B6B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289F58-20FE-471A-8D60-5DF042A2A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4167e-429c-454a-9baa-c80872e59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36C3F3-396C-4647-8486-E55991ED2A1A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ebd4167e-429c-454a-9baa-c80872e592a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192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Karla</vt:lpstr>
      <vt:lpstr>King</vt:lpstr>
      <vt:lpstr>Regional Conferences Content</vt:lpstr>
      <vt:lpstr>Presentation Title</vt:lpstr>
      <vt:lpstr>PowerPoint Presentation</vt:lpstr>
      <vt:lpstr>Institution Name</vt:lpstr>
      <vt:lpstr>Start Adding Slides!</vt:lpstr>
      <vt:lpstr>PowerPoint Presentation</vt:lpstr>
      <vt:lpstr>PowerPoint Presentation</vt:lpstr>
      <vt:lpstr>PowerPoint Presentation</vt:lpstr>
      <vt:lpstr>PowerPoint Presentation</vt:lpstr>
      <vt:lpstr>Complete your session survey!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Hillary Chambers</cp:lastModifiedBy>
  <cp:revision>187</cp:revision>
  <dcterms:created xsi:type="dcterms:W3CDTF">2016-12-07T06:54:28Z</dcterms:created>
  <dcterms:modified xsi:type="dcterms:W3CDTF">2022-08-10T16:46:10Z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0x010100DCAE9D5D8182B842B369753939373CCF</vt:lpwstr>
  </property>
</Properties>
</file>