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</p:sldMasterIdLst>
  <p:sldIdLst>
    <p:sldId id="257" r:id="rId6"/>
    <p:sldId id="258" r:id="rId7"/>
    <p:sldId id="260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4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7922AB-0342-48BE-8476-20A5312B4FE6}" v="2" dt="2021-07-07T18:51:08.192"/>
    <p1510:client id="{EA40DFB8-9189-4A1D-86DE-B89696CD17B0}" v="43" dt="2021-07-07T17:36:15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y" userId="7e2af8ee-d480-4902-a215-8e3a22f10ec0" providerId="ADAL" clId="{A07922AB-0342-48BE-8476-20A5312B4FE6}"/>
    <pc:docChg chg="custSel modMainMaster">
      <pc:chgData name="Amy" userId="7e2af8ee-d480-4902-a215-8e3a22f10ec0" providerId="ADAL" clId="{A07922AB-0342-48BE-8476-20A5312B4FE6}" dt="2021-07-07T18:51:31.576" v="6" actId="1076"/>
      <pc:docMkLst>
        <pc:docMk/>
      </pc:docMkLst>
      <pc:sldMasterChg chg="delSp modSp mod setBg">
        <pc:chgData name="Amy" userId="7e2af8ee-d480-4902-a215-8e3a22f10ec0" providerId="ADAL" clId="{A07922AB-0342-48BE-8476-20A5312B4FE6}" dt="2021-07-07T18:51:21.733" v="5" actId="1076"/>
        <pc:sldMasterMkLst>
          <pc:docMk/>
          <pc:sldMasterMk cId="3472681550" sldId="2147483648"/>
        </pc:sldMasterMkLst>
        <pc:spChg chg="del">
          <ac:chgData name="Amy" userId="7e2af8ee-d480-4902-a215-8e3a22f10ec0" providerId="ADAL" clId="{A07922AB-0342-48BE-8476-20A5312B4FE6}" dt="2021-07-07T18:51:14.687" v="3" actId="478"/>
          <ac:spMkLst>
            <pc:docMk/>
            <pc:sldMasterMk cId="3472681550" sldId="2147483648"/>
            <ac:spMk id="6" creationId="{05B35FA2-1F65-4FB6-B8E2-E56A95BA83CC}"/>
          </ac:spMkLst>
        </pc:spChg>
        <pc:spChg chg="del">
          <ac:chgData name="Amy" userId="7e2af8ee-d480-4902-a215-8e3a22f10ec0" providerId="ADAL" clId="{A07922AB-0342-48BE-8476-20A5312B4FE6}" dt="2021-07-07T18:51:18.045" v="4" actId="478"/>
          <ac:spMkLst>
            <pc:docMk/>
            <pc:sldMasterMk cId="3472681550" sldId="2147483648"/>
            <ac:spMk id="7" creationId="{DD40E802-12E3-4458-B478-04D396B784CA}"/>
          </ac:spMkLst>
        </pc:spChg>
        <pc:picChg chg="mod">
          <ac:chgData name="Amy" userId="7e2af8ee-d480-4902-a215-8e3a22f10ec0" providerId="ADAL" clId="{A07922AB-0342-48BE-8476-20A5312B4FE6}" dt="2021-07-07T18:51:21.733" v="5" actId="1076"/>
          <ac:picMkLst>
            <pc:docMk/>
            <pc:sldMasterMk cId="3472681550" sldId="2147483648"/>
            <ac:picMk id="9" creationId="{70779F39-5F35-4CF9-9B8C-1D123C7704AC}"/>
          </ac:picMkLst>
        </pc:picChg>
      </pc:sldMasterChg>
      <pc:sldMasterChg chg="modSp mod">
        <pc:chgData name="Amy" userId="7e2af8ee-d480-4902-a215-8e3a22f10ec0" providerId="ADAL" clId="{A07922AB-0342-48BE-8476-20A5312B4FE6}" dt="2021-07-07T18:51:31.576" v="6" actId="1076"/>
        <pc:sldMasterMkLst>
          <pc:docMk/>
          <pc:sldMasterMk cId="2026168380" sldId="2147483663"/>
        </pc:sldMasterMkLst>
        <pc:picChg chg="mod">
          <ac:chgData name="Amy" userId="7e2af8ee-d480-4902-a215-8e3a22f10ec0" providerId="ADAL" clId="{A07922AB-0342-48BE-8476-20A5312B4FE6}" dt="2021-07-07T18:51:31.576" v="6" actId="1076"/>
          <ac:picMkLst>
            <pc:docMk/>
            <pc:sldMasterMk cId="2026168380" sldId="2147483663"/>
            <ac:picMk id="11" creationId="{20194C29-75F4-4E7F-96C3-61200A88E9FE}"/>
          </ac:picMkLst>
        </pc:picChg>
      </pc:sldMasterChg>
    </pc:docChg>
  </pc:docChgLst>
  <pc:docChgLst>
    <pc:chgData name="Hillary" userId="a74dcd2a-a3cc-4993-b19d-088f59ef6654" providerId="ADAL" clId="{EA40DFB8-9189-4A1D-86DE-B89696CD17B0}"/>
    <pc:docChg chg="undo custSel modSld addMainMaster delMainMaster modMainMaster">
      <pc:chgData name="Hillary" userId="a74dcd2a-a3cc-4993-b19d-088f59ef6654" providerId="ADAL" clId="{EA40DFB8-9189-4A1D-86DE-B89696CD17B0}" dt="2021-07-07T17:36:49.274" v="159" actId="20577"/>
      <pc:docMkLst>
        <pc:docMk/>
      </pc:docMkLst>
      <pc:sldChg chg="modSp mod">
        <pc:chgData name="Hillary" userId="a74dcd2a-a3cc-4993-b19d-088f59ef6654" providerId="ADAL" clId="{EA40DFB8-9189-4A1D-86DE-B89696CD17B0}" dt="2021-07-07T17:36:49.274" v="159" actId="20577"/>
        <pc:sldMkLst>
          <pc:docMk/>
          <pc:sldMk cId="536992043" sldId="257"/>
        </pc:sldMkLst>
        <pc:spChg chg="mod">
          <ac:chgData name="Hillary" userId="a74dcd2a-a3cc-4993-b19d-088f59ef6654" providerId="ADAL" clId="{EA40DFB8-9189-4A1D-86DE-B89696CD17B0}" dt="2021-07-07T17:36:31.328" v="157" actId="1076"/>
          <ac:spMkLst>
            <pc:docMk/>
            <pc:sldMk cId="536992043" sldId="257"/>
            <ac:spMk id="2" creationId="{3B2A0E4C-86A1-4EE1-B86A-079D9CBC535C}"/>
          </ac:spMkLst>
        </pc:spChg>
        <pc:spChg chg="mod">
          <ac:chgData name="Hillary" userId="a74dcd2a-a3cc-4993-b19d-088f59ef6654" providerId="ADAL" clId="{EA40DFB8-9189-4A1D-86DE-B89696CD17B0}" dt="2021-07-07T17:36:49.274" v="159" actId="20577"/>
          <ac:spMkLst>
            <pc:docMk/>
            <pc:sldMk cId="536992043" sldId="257"/>
            <ac:spMk id="5" creationId="{866AF8E8-CB2F-42E0-940A-4F01A223AC55}"/>
          </ac:spMkLst>
        </pc:spChg>
      </pc:sldChg>
      <pc:sldChg chg="modSp">
        <pc:chgData name="Hillary" userId="a74dcd2a-a3cc-4993-b19d-088f59ef6654" providerId="ADAL" clId="{EA40DFB8-9189-4A1D-86DE-B89696CD17B0}" dt="2021-07-07T17:35:03.641" v="149"/>
        <pc:sldMkLst>
          <pc:docMk/>
          <pc:sldMk cId="2764353855" sldId="259"/>
        </pc:sldMkLst>
        <pc:spChg chg="mod">
          <ac:chgData name="Hillary" userId="a74dcd2a-a3cc-4993-b19d-088f59ef6654" providerId="ADAL" clId="{EA40DFB8-9189-4A1D-86DE-B89696CD17B0}" dt="2021-07-07T17:35:03.641" v="149"/>
          <ac:spMkLst>
            <pc:docMk/>
            <pc:sldMk cId="2764353855" sldId="259"/>
            <ac:spMk id="2" creationId="{A1CC4986-8792-4557-AC7C-90961409AA2A}"/>
          </ac:spMkLst>
        </pc:spChg>
        <pc:spChg chg="mod">
          <ac:chgData name="Hillary" userId="a74dcd2a-a3cc-4993-b19d-088f59ef6654" providerId="ADAL" clId="{EA40DFB8-9189-4A1D-86DE-B89696CD17B0}" dt="2021-07-07T17:35:03.641" v="149"/>
          <ac:spMkLst>
            <pc:docMk/>
            <pc:sldMk cId="2764353855" sldId="259"/>
            <ac:spMk id="3" creationId="{4A11C1AC-2304-478A-BB9F-506350FC1686}"/>
          </ac:spMkLst>
        </pc:spChg>
      </pc:sldChg>
      <pc:sldMasterChg chg="modSp mod">
        <pc:chgData name="Hillary" userId="a74dcd2a-a3cc-4993-b19d-088f59ef6654" providerId="ADAL" clId="{EA40DFB8-9189-4A1D-86DE-B89696CD17B0}" dt="2021-07-07T17:35:39.801" v="154" actId="20577"/>
        <pc:sldMasterMkLst>
          <pc:docMk/>
          <pc:sldMasterMk cId="3472681550" sldId="2147483648"/>
        </pc:sldMasterMkLst>
        <pc:spChg chg="mod">
          <ac:chgData name="Hillary" userId="a74dcd2a-a3cc-4993-b19d-088f59ef6654" providerId="ADAL" clId="{EA40DFB8-9189-4A1D-86DE-B89696CD17B0}" dt="2021-07-07T17:35:39.801" v="154" actId="20577"/>
          <ac:spMkLst>
            <pc:docMk/>
            <pc:sldMasterMk cId="3472681550" sldId="2147483648"/>
            <ac:spMk id="7" creationId="{DD40E802-12E3-4458-B478-04D396B784CA}"/>
          </ac:spMkLst>
        </pc:spChg>
      </pc:sldMasterChg>
      <pc:sldMasterChg chg="addSp delSp modSp mod modSldLayout">
        <pc:chgData name="Hillary" userId="a74dcd2a-a3cc-4993-b19d-088f59ef6654" providerId="ADAL" clId="{EA40DFB8-9189-4A1D-86DE-B89696CD17B0}" dt="2021-07-07T17:34:31.149" v="146" actId="6013"/>
        <pc:sldMasterMkLst>
          <pc:docMk/>
          <pc:sldMasterMk cId="1520040543" sldId="2147483658"/>
        </pc:sldMasterMkLst>
        <pc:picChg chg="add del mod">
          <ac:chgData name="Hillary" userId="a74dcd2a-a3cc-4993-b19d-088f59ef6654" providerId="ADAL" clId="{EA40DFB8-9189-4A1D-86DE-B89696CD17B0}" dt="2021-07-07T17:14:15.108" v="8" actId="478"/>
          <ac:picMkLst>
            <pc:docMk/>
            <pc:sldMasterMk cId="1520040543" sldId="2147483658"/>
            <ac:picMk id="2" creationId="{12CF3A1C-842C-4DB4-B59A-0801C4025121}"/>
          </ac:picMkLst>
        </pc:picChg>
        <pc:sldLayoutChg chg="setBg">
          <pc:chgData name="Hillary" userId="a74dcd2a-a3cc-4993-b19d-088f59ef6654" providerId="ADAL" clId="{EA40DFB8-9189-4A1D-86DE-B89696CD17B0}" dt="2021-07-07T17:24:54.811" v="33"/>
          <pc:sldLayoutMkLst>
            <pc:docMk/>
            <pc:sldMasterMk cId="1520040543" sldId="2147483658"/>
            <pc:sldLayoutMk cId="190684454" sldId="2147483659"/>
          </pc:sldLayoutMkLst>
        </pc:sldLayoutChg>
      </pc:sldMasterChg>
      <pc:sldMasterChg chg="del addSldLayout delSldLayout modSldLayout">
        <pc:chgData name="Hillary" userId="a74dcd2a-a3cc-4993-b19d-088f59ef6654" providerId="ADAL" clId="{EA40DFB8-9189-4A1D-86DE-B89696CD17B0}" dt="2021-07-07T17:32:56.546" v="141" actId="2696"/>
        <pc:sldMasterMkLst>
          <pc:docMk/>
          <pc:sldMasterMk cId="2666090958" sldId="2147483660"/>
        </pc:sldMasterMkLst>
        <pc:sldLayoutChg chg="del">
          <pc:chgData name="Hillary" userId="a74dcd2a-a3cc-4993-b19d-088f59ef6654" providerId="ADAL" clId="{EA40DFB8-9189-4A1D-86DE-B89696CD17B0}" dt="2021-07-07T17:32:56.532" v="139" actId="2696"/>
          <pc:sldLayoutMkLst>
            <pc:docMk/>
            <pc:sldMasterMk cId="2666090958" sldId="2147483660"/>
            <pc:sldLayoutMk cId="599691235" sldId="2147483661"/>
          </pc:sldLayoutMkLst>
        </pc:sldLayoutChg>
        <pc:sldLayoutChg chg="addSp delSp modSp new add del mod">
          <pc:chgData name="Hillary" userId="a74dcd2a-a3cc-4993-b19d-088f59ef6654" providerId="ADAL" clId="{EA40DFB8-9189-4A1D-86DE-B89696CD17B0}" dt="2021-07-07T17:32:56.536" v="140" actId="2696"/>
          <pc:sldLayoutMkLst>
            <pc:docMk/>
            <pc:sldMasterMk cId="2666090958" sldId="2147483660"/>
            <pc:sldLayoutMk cId="4236278496" sldId="2147483662"/>
          </pc:sldLayoutMkLst>
          <pc:spChg chg="del">
            <ac:chgData name="Hillary" userId="a74dcd2a-a3cc-4993-b19d-088f59ef6654" providerId="ADAL" clId="{EA40DFB8-9189-4A1D-86DE-B89696CD17B0}" dt="2021-07-07T17:26:43.051" v="48" actId="478"/>
            <ac:spMkLst>
              <pc:docMk/>
              <pc:sldMasterMk cId="2666090958" sldId="2147483660"/>
              <pc:sldLayoutMk cId="4236278496" sldId="2147483662"/>
              <ac:spMk id="2" creationId="{A5313D91-B3FD-407C-ADB5-DB07A5627B07}"/>
            </ac:spMkLst>
          </pc:spChg>
          <pc:spChg chg="add del">
            <ac:chgData name="Hillary" userId="a74dcd2a-a3cc-4993-b19d-088f59ef6654" providerId="ADAL" clId="{EA40DFB8-9189-4A1D-86DE-B89696CD17B0}" dt="2021-07-07T17:27:25.278" v="51" actId="11529"/>
            <ac:spMkLst>
              <pc:docMk/>
              <pc:sldMasterMk cId="2666090958" sldId="2147483660"/>
              <pc:sldLayoutMk cId="4236278496" sldId="2147483662"/>
              <ac:spMk id="3" creationId="{3BC32C18-8845-407E-BDB9-EA46DEC53164}"/>
            </ac:spMkLst>
          </pc:spChg>
          <pc:spChg chg="add del mod">
            <ac:chgData name="Hillary" userId="a74dcd2a-a3cc-4993-b19d-088f59ef6654" providerId="ADAL" clId="{EA40DFB8-9189-4A1D-86DE-B89696CD17B0}" dt="2021-07-07T17:27:32.999" v="53" actId="478"/>
            <ac:spMkLst>
              <pc:docMk/>
              <pc:sldMasterMk cId="2666090958" sldId="2147483660"/>
              <pc:sldLayoutMk cId="4236278496" sldId="2147483662"/>
              <ac:spMk id="4" creationId="{4BF5F9BA-21B5-40AC-8F9C-268D37E7AC11}"/>
            </ac:spMkLst>
          </pc:spChg>
        </pc:sldLayoutChg>
      </pc:sldMasterChg>
      <pc:sldMasterChg chg="new del mod addSldLayout delSldLayout">
        <pc:chgData name="Hillary" userId="a74dcd2a-a3cc-4993-b19d-088f59ef6654" providerId="ADAL" clId="{EA40DFB8-9189-4A1D-86DE-B89696CD17B0}" dt="2021-07-07T17:26:18.893" v="46" actId="2696"/>
        <pc:sldMasterMkLst>
          <pc:docMk/>
          <pc:sldMasterMk cId="3321564131" sldId="2147483660"/>
        </pc:sldMasterMkLst>
        <pc:sldLayoutChg chg="new del replId">
          <pc:chgData name="Hillary" userId="a74dcd2a-a3cc-4993-b19d-088f59ef6654" providerId="ADAL" clId="{EA40DFB8-9189-4A1D-86DE-B89696CD17B0}" dt="2021-07-07T17:26:18.802" v="35" actId="2696"/>
          <pc:sldLayoutMkLst>
            <pc:docMk/>
            <pc:sldMasterMk cId="3321564131" sldId="2147483660"/>
            <pc:sldLayoutMk cId="108288173" sldId="2147483661"/>
          </pc:sldLayoutMkLst>
        </pc:sldLayoutChg>
        <pc:sldLayoutChg chg="new del replId">
          <pc:chgData name="Hillary" userId="a74dcd2a-a3cc-4993-b19d-088f59ef6654" providerId="ADAL" clId="{EA40DFB8-9189-4A1D-86DE-B89696CD17B0}" dt="2021-07-07T17:26:18.812" v="36" actId="2696"/>
          <pc:sldLayoutMkLst>
            <pc:docMk/>
            <pc:sldMasterMk cId="3321564131" sldId="2147483660"/>
            <pc:sldLayoutMk cId="2086973433" sldId="2147483662"/>
          </pc:sldLayoutMkLst>
        </pc:sldLayoutChg>
        <pc:sldLayoutChg chg="new del replId">
          <pc:chgData name="Hillary" userId="a74dcd2a-a3cc-4993-b19d-088f59ef6654" providerId="ADAL" clId="{EA40DFB8-9189-4A1D-86DE-B89696CD17B0}" dt="2021-07-07T17:26:18.819" v="37" actId="2696"/>
          <pc:sldLayoutMkLst>
            <pc:docMk/>
            <pc:sldMasterMk cId="3321564131" sldId="2147483660"/>
            <pc:sldLayoutMk cId="2569189117" sldId="2147483663"/>
          </pc:sldLayoutMkLst>
        </pc:sldLayoutChg>
        <pc:sldLayoutChg chg="new del replId">
          <pc:chgData name="Hillary" userId="a74dcd2a-a3cc-4993-b19d-088f59ef6654" providerId="ADAL" clId="{EA40DFB8-9189-4A1D-86DE-B89696CD17B0}" dt="2021-07-07T17:26:18.827" v="38" actId="2696"/>
          <pc:sldLayoutMkLst>
            <pc:docMk/>
            <pc:sldMasterMk cId="3321564131" sldId="2147483660"/>
            <pc:sldLayoutMk cId="2121946543" sldId="2147483664"/>
          </pc:sldLayoutMkLst>
        </pc:sldLayoutChg>
        <pc:sldLayoutChg chg="new del replId">
          <pc:chgData name="Hillary" userId="a74dcd2a-a3cc-4993-b19d-088f59ef6654" providerId="ADAL" clId="{EA40DFB8-9189-4A1D-86DE-B89696CD17B0}" dt="2021-07-07T17:26:18.834" v="39" actId="2696"/>
          <pc:sldLayoutMkLst>
            <pc:docMk/>
            <pc:sldMasterMk cId="3321564131" sldId="2147483660"/>
            <pc:sldLayoutMk cId="4165214688" sldId="2147483665"/>
          </pc:sldLayoutMkLst>
        </pc:sldLayoutChg>
        <pc:sldLayoutChg chg="new del replId">
          <pc:chgData name="Hillary" userId="a74dcd2a-a3cc-4993-b19d-088f59ef6654" providerId="ADAL" clId="{EA40DFB8-9189-4A1D-86DE-B89696CD17B0}" dt="2021-07-07T17:26:18.845" v="40" actId="2696"/>
          <pc:sldLayoutMkLst>
            <pc:docMk/>
            <pc:sldMasterMk cId="3321564131" sldId="2147483660"/>
            <pc:sldLayoutMk cId="3746522621" sldId="2147483666"/>
          </pc:sldLayoutMkLst>
        </pc:sldLayoutChg>
        <pc:sldLayoutChg chg="new del replId">
          <pc:chgData name="Hillary" userId="a74dcd2a-a3cc-4993-b19d-088f59ef6654" providerId="ADAL" clId="{EA40DFB8-9189-4A1D-86DE-B89696CD17B0}" dt="2021-07-07T17:26:18.852" v="41" actId="2696"/>
          <pc:sldLayoutMkLst>
            <pc:docMk/>
            <pc:sldMasterMk cId="3321564131" sldId="2147483660"/>
            <pc:sldLayoutMk cId="3742313051" sldId="2147483667"/>
          </pc:sldLayoutMkLst>
        </pc:sldLayoutChg>
        <pc:sldLayoutChg chg="new del replId">
          <pc:chgData name="Hillary" userId="a74dcd2a-a3cc-4993-b19d-088f59ef6654" providerId="ADAL" clId="{EA40DFB8-9189-4A1D-86DE-B89696CD17B0}" dt="2021-07-07T17:26:18.863" v="42" actId="2696"/>
          <pc:sldLayoutMkLst>
            <pc:docMk/>
            <pc:sldMasterMk cId="3321564131" sldId="2147483660"/>
            <pc:sldLayoutMk cId="3310774169" sldId="2147483668"/>
          </pc:sldLayoutMkLst>
        </pc:sldLayoutChg>
        <pc:sldLayoutChg chg="new del replId">
          <pc:chgData name="Hillary" userId="a74dcd2a-a3cc-4993-b19d-088f59ef6654" providerId="ADAL" clId="{EA40DFB8-9189-4A1D-86DE-B89696CD17B0}" dt="2021-07-07T17:26:18.870" v="43" actId="2696"/>
          <pc:sldLayoutMkLst>
            <pc:docMk/>
            <pc:sldMasterMk cId="3321564131" sldId="2147483660"/>
            <pc:sldLayoutMk cId="2757984677" sldId="2147483669"/>
          </pc:sldLayoutMkLst>
        </pc:sldLayoutChg>
        <pc:sldLayoutChg chg="new del replId">
          <pc:chgData name="Hillary" userId="a74dcd2a-a3cc-4993-b19d-088f59ef6654" providerId="ADAL" clId="{EA40DFB8-9189-4A1D-86DE-B89696CD17B0}" dt="2021-07-07T17:26:18.878" v="44" actId="2696"/>
          <pc:sldLayoutMkLst>
            <pc:docMk/>
            <pc:sldMasterMk cId="3321564131" sldId="2147483660"/>
            <pc:sldLayoutMk cId="2529194214" sldId="2147483670"/>
          </pc:sldLayoutMkLst>
        </pc:sldLayoutChg>
        <pc:sldLayoutChg chg="new del replId">
          <pc:chgData name="Hillary" userId="a74dcd2a-a3cc-4993-b19d-088f59ef6654" providerId="ADAL" clId="{EA40DFB8-9189-4A1D-86DE-B89696CD17B0}" dt="2021-07-07T17:26:18.881" v="45" actId="2696"/>
          <pc:sldLayoutMkLst>
            <pc:docMk/>
            <pc:sldMasterMk cId="3321564131" sldId="2147483660"/>
            <pc:sldLayoutMk cId="1015871801" sldId="2147483671"/>
          </pc:sldLayoutMkLst>
        </pc:sldLayoutChg>
      </pc:sldMasterChg>
      <pc:sldMasterChg chg="addSp delSp modSp new add del mod addSldLayout delSldLayout modSldLayout">
        <pc:chgData name="Hillary" userId="a74dcd2a-a3cc-4993-b19d-088f59ef6654" providerId="ADAL" clId="{EA40DFB8-9189-4A1D-86DE-B89696CD17B0}" dt="2021-07-07T17:34:40.986" v="148" actId="6013"/>
        <pc:sldMasterMkLst>
          <pc:docMk/>
          <pc:sldMasterMk cId="2026168380" sldId="2147483663"/>
        </pc:sldMasterMkLst>
        <pc:spChg chg="del">
          <ac:chgData name="Hillary" userId="a74dcd2a-a3cc-4993-b19d-088f59ef6654" providerId="ADAL" clId="{EA40DFB8-9189-4A1D-86DE-B89696CD17B0}" dt="2021-07-07T17:27:51.686" v="59" actId="478"/>
          <ac:spMkLst>
            <pc:docMk/>
            <pc:sldMasterMk cId="2026168380" sldId="2147483663"/>
            <ac:spMk id="2" creationId="{BAE2B3C2-3B5A-4D57-8B14-F265D0BAC2AD}"/>
          </ac:spMkLst>
        </pc:spChg>
        <pc:spChg chg="del">
          <ac:chgData name="Hillary" userId="a74dcd2a-a3cc-4993-b19d-088f59ef6654" providerId="ADAL" clId="{EA40DFB8-9189-4A1D-86DE-B89696CD17B0}" dt="2021-07-07T17:27:50.492" v="58" actId="478"/>
          <ac:spMkLst>
            <pc:docMk/>
            <pc:sldMasterMk cId="2026168380" sldId="2147483663"/>
            <ac:spMk id="3" creationId="{C32581C7-8E2C-40E2-A381-7FF917CE96D0}"/>
          </ac:spMkLst>
        </pc:spChg>
        <pc:spChg chg="del">
          <ac:chgData name="Hillary" userId="a74dcd2a-a3cc-4993-b19d-088f59ef6654" providerId="ADAL" clId="{EA40DFB8-9189-4A1D-86DE-B89696CD17B0}" dt="2021-07-07T17:27:44.062" v="55" actId="478"/>
          <ac:spMkLst>
            <pc:docMk/>
            <pc:sldMasterMk cId="2026168380" sldId="2147483663"/>
            <ac:spMk id="4" creationId="{71F84B5A-A01E-4898-AABE-22F8D1A2A7DB}"/>
          </ac:spMkLst>
        </pc:spChg>
        <pc:spChg chg="del">
          <ac:chgData name="Hillary" userId="a74dcd2a-a3cc-4993-b19d-088f59ef6654" providerId="ADAL" clId="{EA40DFB8-9189-4A1D-86DE-B89696CD17B0}" dt="2021-07-07T17:27:48.941" v="57" actId="478"/>
          <ac:spMkLst>
            <pc:docMk/>
            <pc:sldMasterMk cId="2026168380" sldId="2147483663"/>
            <ac:spMk id="5" creationId="{9B810E1D-4BE9-4EFB-9136-DE0BC48AE8DB}"/>
          </ac:spMkLst>
        </pc:spChg>
        <pc:spChg chg="del">
          <ac:chgData name="Hillary" userId="a74dcd2a-a3cc-4993-b19d-088f59ef6654" providerId="ADAL" clId="{EA40DFB8-9189-4A1D-86DE-B89696CD17B0}" dt="2021-07-07T17:27:46.332" v="56" actId="478"/>
          <ac:spMkLst>
            <pc:docMk/>
            <pc:sldMasterMk cId="2026168380" sldId="2147483663"/>
            <ac:spMk id="6" creationId="{652756D6-1A28-43D4-9531-8973E6C373F7}"/>
          </ac:spMkLst>
        </pc:spChg>
        <pc:spChg chg="add mod">
          <ac:chgData name="Hillary" userId="a74dcd2a-a3cc-4993-b19d-088f59ef6654" providerId="ADAL" clId="{EA40DFB8-9189-4A1D-86DE-B89696CD17B0}" dt="2021-07-07T17:30:20.314" v="118" actId="122"/>
          <ac:spMkLst>
            <pc:docMk/>
            <pc:sldMasterMk cId="2026168380" sldId="2147483663"/>
            <ac:spMk id="9" creationId="{818670FF-2F6E-4897-B242-2E303BA7BF35}"/>
          </ac:spMkLst>
        </pc:spChg>
        <pc:picChg chg="add mod modCrop">
          <ac:chgData name="Hillary" userId="a74dcd2a-a3cc-4993-b19d-088f59ef6654" providerId="ADAL" clId="{EA40DFB8-9189-4A1D-86DE-B89696CD17B0}" dt="2021-07-07T17:29:24.486" v="66" actId="732"/>
          <ac:picMkLst>
            <pc:docMk/>
            <pc:sldMasterMk cId="2026168380" sldId="2147483663"/>
            <ac:picMk id="8" creationId="{38BBC39A-754D-4551-80BA-24E7B41F5730}"/>
          </ac:picMkLst>
        </pc:picChg>
        <pc:picChg chg="add mod">
          <ac:chgData name="Hillary" userId="a74dcd2a-a3cc-4993-b19d-088f59ef6654" providerId="ADAL" clId="{EA40DFB8-9189-4A1D-86DE-B89696CD17B0}" dt="2021-07-07T17:32:30.417" v="133" actId="1076"/>
          <ac:picMkLst>
            <pc:docMk/>
            <pc:sldMasterMk cId="2026168380" sldId="2147483663"/>
            <ac:picMk id="11" creationId="{20194C29-75F4-4E7F-96C3-61200A88E9FE}"/>
          </ac:picMkLst>
        </pc:picChg>
        <pc:sldLayoutChg chg="new add del replId">
          <pc:chgData name="Hillary" userId="a74dcd2a-a3cc-4993-b19d-088f59ef6654" providerId="ADAL" clId="{EA40DFB8-9189-4A1D-86DE-B89696CD17B0}" dt="2021-07-07T17:33:17.813" v="144" actId="6013"/>
          <pc:sldLayoutMkLst>
            <pc:docMk/>
            <pc:sldMasterMk cId="2026168380" sldId="2147483663"/>
            <pc:sldLayoutMk cId="908519174" sldId="2147483664"/>
          </pc:sldLayoutMkLst>
        </pc:sldLayoutChg>
        <pc:sldLayoutChg chg="delSp add del mod">
          <pc:chgData name="Hillary" userId="a74dcd2a-a3cc-4993-b19d-088f59ef6654" providerId="ADAL" clId="{EA40DFB8-9189-4A1D-86DE-B89696CD17B0}" dt="2021-07-07T17:33:17.813" v="144" actId="6013"/>
          <pc:sldLayoutMkLst>
            <pc:docMk/>
            <pc:sldMasterMk cId="2026168380" sldId="2147483663"/>
            <pc:sldLayoutMk cId="186742502" sldId="2147483665"/>
          </pc:sldLayoutMkLst>
          <pc:spChg chg="del">
            <ac:chgData name="Hillary" userId="a74dcd2a-a3cc-4993-b19d-088f59ef6654" providerId="ADAL" clId="{EA40DFB8-9189-4A1D-86DE-B89696CD17B0}" dt="2021-07-07T17:32:45.264" v="135" actId="478"/>
            <ac:spMkLst>
              <pc:docMk/>
              <pc:sldMasterMk cId="2026168380" sldId="2147483663"/>
              <pc:sldLayoutMk cId="186742502" sldId="2147483665"/>
              <ac:spMk id="2" creationId="{C7C83F67-D2E6-46CA-8EE0-08CCE6C1D423}"/>
            </ac:spMkLst>
          </pc:spChg>
          <pc:spChg chg="del">
            <ac:chgData name="Hillary" userId="a74dcd2a-a3cc-4993-b19d-088f59ef6654" providerId="ADAL" clId="{EA40DFB8-9189-4A1D-86DE-B89696CD17B0}" dt="2021-07-07T17:32:43.900" v="134" actId="478"/>
            <ac:spMkLst>
              <pc:docMk/>
              <pc:sldMasterMk cId="2026168380" sldId="2147483663"/>
              <pc:sldLayoutMk cId="186742502" sldId="2147483665"/>
              <ac:spMk id="3" creationId="{C52A27B5-DD0E-4A5A-B74C-B162FB5186E0}"/>
            </ac:spMkLst>
          </pc:spChg>
          <pc:spChg chg="del">
            <ac:chgData name="Hillary" userId="a74dcd2a-a3cc-4993-b19d-088f59ef6654" providerId="ADAL" clId="{EA40DFB8-9189-4A1D-86DE-B89696CD17B0}" dt="2021-07-07T17:32:46.534" v="136" actId="478"/>
            <ac:spMkLst>
              <pc:docMk/>
              <pc:sldMasterMk cId="2026168380" sldId="2147483663"/>
              <pc:sldLayoutMk cId="186742502" sldId="2147483665"/>
              <ac:spMk id="4" creationId="{A45E297D-AE82-4142-AAAF-A1AD01B540AE}"/>
            </ac:spMkLst>
          </pc:spChg>
          <pc:spChg chg="del">
            <ac:chgData name="Hillary" userId="a74dcd2a-a3cc-4993-b19d-088f59ef6654" providerId="ADAL" clId="{EA40DFB8-9189-4A1D-86DE-B89696CD17B0}" dt="2021-07-07T17:32:48.425" v="137" actId="478"/>
            <ac:spMkLst>
              <pc:docMk/>
              <pc:sldMasterMk cId="2026168380" sldId="2147483663"/>
              <pc:sldLayoutMk cId="186742502" sldId="2147483665"/>
              <ac:spMk id="5" creationId="{ACA6D6E6-54A1-4376-8EDB-32AC86BEBDFA}"/>
            </ac:spMkLst>
          </pc:spChg>
          <pc:spChg chg="del">
            <ac:chgData name="Hillary" userId="a74dcd2a-a3cc-4993-b19d-088f59ef6654" providerId="ADAL" clId="{EA40DFB8-9189-4A1D-86DE-B89696CD17B0}" dt="2021-07-07T17:32:49.700" v="138" actId="478"/>
            <ac:spMkLst>
              <pc:docMk/>
              <pc:sldMasterMk cId="2026168380" sldId="2147483663"/>
              <pc:sldLayoutMk cId="186742502" sldId="2147483665"/>
              <ac:spMk id="6" creationId="{2393B21C-BD7F-4F8C-9512-62DE71424A16}"/>
            </ac:spMkLst>
          </pc:spChg>
        </pc:sldLayoutChg>
        <pc:sldLayoutChg chg="new del replId">
          <pc:chgData name="Hillary" userId="a74dcd2a-a3cc-4993-b19d-088f59ef6654" providerId="ADAL" clId="{EA40DFB8-9189-4A1D-86DE-B89696CD17B0}" dt="2021-07-07T17:30:50.603" v="128" actId="2696"/>
          <pc:sldLayoutMkLst>
            <pc:docMk/>
            <pc:sldMasterMk cId="2026168380" sldId="2147483663"/>
            <pc:sldLayoutMk cId="946684396" sldId="2147483665"/>
          </pc:sldLayoutMkLst>
        </pc:sldLayoutChg>
        <pc:sldLayoutChg chg="new del replId">
          <pc:chgData name="Hillary" userId="a74dcd2a-a3cc-4993-b19d-088f59ef6654" providerId="ADAL" clId="{EA40DFB8-9189-4A1D-86DE-B89696CD17B0}" dt="2021-07-07T17:30:49.076" v="127" actId="2696"/>
          <pc:sldLayoutMkLst>
            <pc:docMk/>
            <pc:sldMasterMk cId="2026168380" sldId="2147483663"/>
            <pc:sldLayoutMk cId="1871588862" sldId="2147483666"/>
          </pc:sldLayoutMkLst>
        </pc:sldLayoutChg>
        <pc:sldLayoutChg chg="new del replId">
          <pc:chgData name="Hillary" userId="a74dcd2a-a3cc-4993-b19d-088f59ef6654" providerId="ADAL" clId="{EA40DFB8-9189-4A1D-86DE-B89696CD17B0}" dt="2021-07-07T17:30:46.842" v="126" actId="2696"/>
          <pc:sldLayoutMkLst>
            <pc:docMk/>
            <pc:sldMasterMk cId="2026168380" sldId="2147483663"/>
            <pc:sldLayoutMk cId="4126738222" sldId="2147483667"/>
          </pc:sldLayoutMkLst>
        </pc:sldLayoutChg>
        <pc:sldLayoutChg chg="new del replId">
          <pc:chgData name="Hillary" userId="a74dcd2a-a3cc-4993-b19d-088f59ef6654" providerId="ADAL" clId="{EA40DFB8-9189-4A1D-86DE-B89696CD17B0}" dt="2021-07-07T17:30:45.109" v="125" actId="2696"/>
          <pc:sldLayoutMkLst>
            <pc:docMk/>
            <pc:sldMasterMk cId="2026168380" sldId="2147483663"/>
            <pc:sldLayoutMk cId="58578668" sldId="2147483668"/>
          </pc:sldLayoutMkLst>
        </pc:sldLayoutChg>
        <pc:sldLayoutChg chg="new del replId">
          <pc:chgData name="Hillary" userId="a74dcd2a-a3cc-4993-b19d-088f59ef6654" providerId="ADAL" clId="{EA40DFB8-9189-4A1D-86DE-B89696CD17B0}" dt="2021-07-07T17:30:43.425" v="124" actId="2696"/>
          <pc:sldLayoutMkLst>
            <pc:docMk/>
            <pc:sldMasterMk cId="2026168380" sldId="2147483663"/>
            <pc:sldLayoutMk cId="242560542" sldId="2147483669"/>
          </pc:sldLayoutMkLst>
        </pc:sldLayoutChg>
        <pc:sldLayoutChg chg="new del replId">
          <pc:chgData name="Hillary" userId="a74dcd2a-a3cc-4993-b19d-088f59ef6654" providerId="ADAL" clId="{EA40DFB8-9189-4A1D-86DE-B89696CD17B0}" dt="2021-07-07T17:30:41.408" v="123" actId="2696"/>
          <pc:sldLayoutMkLst>
            <pc:docMk/>
            <pc:sldMasterMk cId="2026168380" sldId="2147483663"/>
            <pc:sldLayoutMk cId="2585273513" sldId="2147483670"/>
          </pc:sldLayoutMkLst>
        </pc:sldLayoutChg>
        <pc:sldLayoutChg chg="new del replId">
          <pc:chgData name="Hillary" userId="a74dcd2a-a3cc-4993-b19d-088f59ef6654" providerId="ADAL" clId="{EA40DFB8-9189-4A1D-86DE-B89696CD17B0}" dt="2021-07-07T17:30:38.846" v="122" actId="2696"/>
          <pc:sldLayoutMkLst>
            <pc:docMk/>
            <pc:sldMasterMk cId="2026168380" sldId="2147483663"/>
            <pc:sldLayoutMk cId="641518418" sldId="2147483671"/>
          </pc:sldLayoutMkLst>
        </pc:sldLayoutChg>
        <pc:sldLayoutChg chg="new del replId">
          <pc:chgData name="Hillary" userId="a74dcd2a-a3cc-4993-b19d-088f59ef6654" providerId="ADAL" clId="{EA40DFB8-9189-4A1D-86DE-B89696CD17B0}" dt="2021-07-07T17:30:36.843" v="121" actId="2696"/>
          <pc:sldLayoutMkLst>
            <pc:docMk/>
            <pc:sldMasterMk cId="2026168380" sldId="2147483663"/>
            <pc:sldLayoutMk cId="339475197" sldId="2147483672"/>
          </pc:sldLayoutMkLst>
        </pc:sldLayoutChg>
        <pc:sldLayoutChg chg="new del replId">
          <pc:chgData name="Hillary" userId="a74dcd2a-a3cc-4993-b19d-088f59ef6654" providerId="ADAL" clId="{EA40DFB8-9189-4A1D-86DE-B89696CD17B0}" dt="2021-07-07T17:30:35.299" v="120" actId="2696"/>
          <pc:sldLayoutMkLst>
            <pc:docMk/>
            <pc:sldMasterMk cId="2026168380" sldId="2147483663"/>
            <pc:sldLayoutMk cId="2910663685" sldId="2147483673"/>
          </pc:sldLayoutMkLst>
        </pc:sldLayoutChg>
        <pc:sldLayoutChg chg="new del replId">
          <pc:chgData name="Hillary" userId="a74dcd2a-a3cc-4993-b19d-088f59ef6654" providerId="ADAL" clId="{EA40DFB8-9189-4A1D-86DE-B89696CD17B0}" dt="2021-07-07T17:30:33.562" v="119" actId="2696"/>
          <pc:sldLayoutMkLst>
            <pc:docMk/>
            <pc:sldMasterMk cId="2026168380" sldId="2147483663"/>
            <pc:sldLayoutMk cId="3600210311" sldId="214748367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038F59D-12C7-4DDB-9CBC-F9DBCBA39D8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621105"/>
            <a:ext cx="9144000" cy="1186132"/>
          </a:xfrm>
        </p:spPr>
        <p:txBody>
          <a:bodyPr anchor="b">
            <a:normAutofit/>
          </a:bodyPr>
          <a:lstStyle>
            <a:lvl1pPr algn="ctr">
              <a:defRPr sz="4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2EE20472-5B3F-4B4B-8069-3E9B76ABCA7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43492" y="2306722"/>
            <a:ext cx="1690688" cy="1690688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53C26729-B31C-4F22-9E52-CDAC332FDD8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250656" y="2305750"/>
            <a:ext cx="1690688" cy="1690688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EBA75775-2E44-44B1-A06A-E31BF0284E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57820" y="2305750"/>
            <a:ext cx="1690688" cy="1690688"/>
          </a:xfrm>
          <a:noFill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3070D44-5F78-47C2-9627-5CFD09296E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01428" y="4148800"/>
            <a:ext cx="2574816" cy="30750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FIRSTNAME LASTNAME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238C3003-A858-4AC2-AD5E-5E72637CA6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01428" y="4469386"/>
            <a:ext cx="2574816" cy="30750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1C029D17-BEAB-4A21-AAC1-EC6F645355B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901428" y="4778511"/>
            <a:ext cx="2574816" cy="30750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Institution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B1E8B98-D4C4-49AD-86BE-0B06D48DD14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08592" y="4148800"/>
            <a:ext cx="2574816" cy="30750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FIRSTNAME LASTNAME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C3DB30CF-44EA-4A2E-B3C1-3B07E92C40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08592" y="4469386"/>
            <a:ext cx="2574816" cy="30750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4B8BD263-53AC-4C93-A25C-4EC6EFAD73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08592" y="4778511"/>
            <a:ext cx="2574816" cy="30750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Institution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6C931892-BF62-4577-9BDA-10C034506D9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715756" y="4140970"/>
            <a:ext cx="2574816" cy="307508"/>
          </a:xfrm>
        </p:spPr>
        <p:txBody>
          <a:bodyPr>
            <a:noAutofit/>
          </a:bodyPr>
          <a:lstStyle>
            <a:lvl1pPr marL="0" indent="0" algn="ctr">
              <a:buNone/>
              <a:defRPr sz="1400" b="1">
                <a:latin typeface="+mn-lt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FIRSTNAME LASTNAME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A606A1A0-47FA-4340-937C-E8244BF942E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5756" y="4461556"/>
            <a:ext cx="2574816" cy="30750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3D31FBB8-439E-4605-B009-279A50AAA2E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715756" y="4770681"/>
            <a:ext cx="2574816" cy="307509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1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Institution</a:t>
            </a:r>
          </a:p>
        </p:txBody>
      </p:sp>
    </p:spTree>
    <p:extLst>
      <p:ext uri="{BB962C8B-B14F-4D97-AF65-F5344CB8AC3E}">
        <p14:creationId xmlns:p14="http://schemas.microsoft.com/office/powerpoint/2010/main" val="68740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74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CD7DC-2E26-48A0-9D19-DAEC4D15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77A20-A5E7-4B3B-8147-0EEC12C29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249CA-CA92-4928-8E46-397D1AED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B7F22C-AEC7-467C-A2C7-F7FAE9D4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7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97A2D-CCC5-402F-AB9B-5AE9C5063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3B475-75B3-4DF3-9256-C4C0DCC67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36AF1-B10D-4DCB-AC18-2C2846ED7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4F4EF-C686-4CF0-AEDA-C2E4C1363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6BBE4-9404-47CF-9796-EDF5DCC2D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E617B-F28B-41EB-B21A-A211FC82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B7F22C-AEC7-467C-A2C7-F7FAE9D4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8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4D60E-AD9E-4AE7-B00F-1F73967EA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3BD0F7-2A20-402B-8357-C8FCC1C2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B7F22C-AEC7-467C-A2C7-F7FAE9D4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7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E2D95-04DA-4C14-AA10-3FA8ECB3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B7F22C-AEC7-467C-A2C7-F7FAE9D4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2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ACE1-3618-4032-A469-A90A7E309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9E3D0-A800-486B-ACCE-7A240BBB6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AD339-0A7A-4A20-836D-7B57E467B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82DB2-9DC1-429F-97D2-FB148E8D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B7F22C-AEC7-467C-A2C7-F7FAE9D4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4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D3EF-D50F-4B09-9147-154944B3F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B38FC3-5122-41BF-AF57-57749B854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8A3CB-40D2-4BC7-9247-5AD40C90D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209D-AD62-436D-A63D-AF04322EB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B7F22C-AEC7-467C-A2C7-F7FAE9D43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1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83E1117-9514-4C17-AC0F-FCFDCA6AA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50831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8E5D31-C546-4581-98E4-D5F4BBA1E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30506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1392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3F67-D2E6-46CA-8EE0-08CCE6C1D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A27B5-DD0E-4A5A-B74C-B162FB518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E297D-AE82-4142-AAAF-A1AD01B5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BE8A57-403B-48E8-8ED4-48AEDC212C76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6D6E6-54A1-4376-8EDB-32AC86BE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93B21C-BD7F-4F8C-9512-62DE71424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861E6A-2D14-4BDD-911F-4C1212E2E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1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0304F-A476-400B-9C49-DC0E3A839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7A994-0728-4CA7-999C-033AAF276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779F39-5F35-4CF9-9B8C-1D123C7704AC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72" y="6282061"/>
            <a:ext cx="538128" cy="4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8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6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8BBC39A-754D-4551-80BA-24E7B41F57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47" b="-422"/>
          <a:stretch/>
        </p:blipFill>
        <p:spPr>
          <a:xfrm>
            <a:off x="0" y="-1"/>
            <a:ext cx="12192000" cy="37848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18670FF-2F6E-4897-B242-2E303BA7BF35}"/>
              </a:ext>
            </a:extLst>
          </p:cNvPr>
          <p:cNvSpPr txBox="1"/>
          <p:nvPr userDrawn="1"/>
        </p:nvSpPr>
        <p:spPr>
          <a:xfrm>
            <a:off x="685800" y="352425"/>
            <a:ext cx="2828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International Virtual Week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26 – 28 October 2021</a:t>
            </a:r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20194C29-75F4-4E7F-96C3-61200A88E9F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18" y="6041766"/>
            <a:ext cx="774364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16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A0E4C-86A1-4EE1-B86A-079D9CBC5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175" y="1979613"/>
            <a:ext cx="9144000" cy="23876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66AF8E8-CB2F-42E0-940A-4F01A223A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175" y="4459288"/>
            <a:ext cx="9144000" cy="1655762"/>
          </a:xfrm>
        </p:spPr>
        <p:txBody>
          <a:bodyPr/>
          <a:lstStyle/>
          <a:p>
            <a:r>
              <a:rPr lang="en-US" dirty="0"/>
              <a:t>Session Number ####</a:t>
            </a:r>
          </a:p>
          <a:p>
            <a:r>
              <a:rPr lang="en-US" dirty="0"/>
              <a:t>Date 2021</a:t>
            </a:r>
          </a:p>
        </p:txBody>
      </p:sp>
    </p:spTree>
    <p:extLst>
      <p:ext uri="{BB962C8B-B14F-4D97-AF65-F5344CB8AC3E}">
        <p14:creationId xmlns:p14="http://schemas.microsoft.com/office/powerpoint/2010/main" val="53699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EB009-639B-431F-8B2D-175147DB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You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79CBD8-5339-4157-8636-9093BA2DC69D}"/>
              </a:ext>
            </a:extLst>
          </p:cNvPr>
          <p:cNvSpPr txBox="1"/>
          <p:nvPr/>
        </p:nvSpPr>
        <p:spPr>
          <a:xfrm>
            <a:off x="4047736" y="2766420"/>
            <a:ext cx="2168167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/>
              <a:t>Job Title</a:t>
            </a:r>
            <a:endParaRPr lang="id-ID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977D33-623A-4831-AA3E-1133BB44515D}"/>
              </a:ext>
            </a:extLst>
          </p:cNvPr>
          <p:cNvSpPr txBox="1"/>
          <p:nvPr/>
        </p:nvSpPr>
        <p:spPr>
          <a:xfrm>
            <a:off x="4047736" y="2211190"/>
            <a:ext cx="2383799" cy="5062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174378"/>
                </a:solidFill>
                <a:ea typeface="Open Sans" panose="020B0806030504020204" pitchFamily="34" charset="0"/>
                <a:cs typeface="Open Sans" panose="020B0806030504020204" pitchFamily="34" charset="0"/>
              </a:rPr>
              <a:t>Presenter Name</a:t>
            </a:r>
            <a:endParaRPr lang="id-ID" sz="2000" dirty="0">
              <a:solidFill>
                <a:srgbClr val="174378"/>
              </a:solidFill>
              <a:ea typeface="Open Sans" panose="020B0806030504020204" pitchFamily="34" charset="0"/>
              <a:cs typeface="Open Sans" panose="020B08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64B4FC-D7D2-4EEE-9CEA-7B4B1FEE0A49}"/>
              </a:ext>
            </a:extLst>
          </p:cNvPr>
          <p:cNvSpPr txBox="1"/>
          <p:nvPr/>
        </p:nvSpPr>
        <p:spPr>
          <a:xfrm>
            <a:off x="4047736" y="3123135"/>
            <a:ext cx="2151427" cy="5293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da-DK" sz="1000" dirty="0">
                <a:ea typeface="Open Sans" panose="020B0806030504020204" pitchFamily="34" charset="0"/>
                <a:cs typeface="Open Sans" panose="020B0806030504020204" pitchFamily="34" charset="0"/>
              </a:rPr>
              <a:t>Institution</a:t>
            </a:r>
          </a:p>
          <a:p>
            <a:pPr>
              <a:lnSpc>
                <a:spcPct val="150000"/>
              </a:lnSpc>
            </a:pPr>
            <a:r>
              <a:rPr lang="da-DK" sz="1000" dirty="0">
                <a:ea typeface="Open Sans" panose="020B0806030504020204" pitchFamily="34" charset="0"/>
                <a:cs typeface="Open Sans" panose="020B0806030504020204" pitchFamily="34" charset="0"/>
              </a:rPr>
              <a:t>email@address.com</a:t>
            </a:r>
            <a:endParaRPr lang="id-ID" sz="1000" dirty="0">
              <a:ea typeface="Open Sans" panose="020B0806030504020204" pitchFamily="34" charset="0"/>
              <a:cs typeface="Open Sans" panose="020B0806030504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373C034-11E0-46B3-9078-3F50636C8039}"/>
              </a:ext>
            </a:extLst>
          </p:cNvPr>
          <p:cNvSpPr/>
          <p:nvPr/>
        </p:nvSpPr>
        <p:spPr>
          <a:xfrm>
            <a:off x="1431985" y="1928456"/>
            <a:ext cx="2389357" cy="238935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FF87AF-772C-4E19-AB2C-7C333CB5A94D}"/>
              </a:ext>
            </a:extLst>
          </p:cNvPr>
          <p:cNvSpPr txBox="1"/>
          <p:nvPr/>
        </p:nvSpPr>
        <p:spPr>
          <a:xfrm>
            <a:off x="9273680" y="2717482"/>
            <a:ext cx="2168167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/>
              <a:t>Job Title</a:t>
            </a:r>
            <a:endParaRPr lang="id-ID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780924-94E6-4D7E-A1B2-11B224ED507E}"/>
              </a:ext>
            </a:extLst>
          </p:cNvPr>
          <p:cNvSpPr txBox="1"/>
          <p:nvPr/>
        </p:nvSpPr>
        <p:spPr>
          <a:xfrm>
            <a:off x="9273680" y="2162252"/>
            <a:ext cx="2383799" cy="5062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174378"/>
                </a:solidFill>
                <a:ea typeface="Open Sans" panose="020B0806030504020204" pitchFamily="34" charset="0"/>
                <a:cs typeface="Open Sans" panose="020B0806030504020204" pitchFamily="34" charset="0"/>
              </a:rPr>
              <a:t>Co-Presenter Name</a:t>
            </a:r>
            <a:endParaRPr lang="id-ID" sz="2000" dirty="0">
              <a:solidFill>
                <a:srgbClr val="174378"/>
              </a:solidFill>
              <a:ea typeface="Open Sans" panose="020B0806030504020204" pitchFamily="34" charset="0"/>
              <a:cs typeface="Open Sans" panose="020B0806030504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5216B7-E2A9-41C9-A72D-27892DCF4BFC}"/>
              </a:ext>
            </a:extLst>
          </p:cNvPr>
          <p:cNvSpPr txBox="1"/>
          <p:nvPr/>
        </p:nvSpPr>
        <p:spPr>
          <a:xfrm>
            <a:off x="9273680" y="3074197"/>
            <a:ext cx="2151427" cy="5293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da-DK" sz="1000" dirty="0">
                <a:ea typeface="Open Sans" panose="020B0806030504020204" pitchFamily="34" charset="0"/>
                <a:cs typeface="Open Sans" panose="020B0806030504020204" pitchFamily="34" charset="0"/>
              </a:rPr>
              <a:t>Institution</a:t>
            </a:r>
          </a:p>
          <a:p>
            <a:pPr>
              <a:lnSpc>
                <a:spcPct val="150000"/>
              </a:lnSpc>
            </a:pPr>
            <a:r>
              <a:rPr lang="da-DK" sz="1000" dirty="0">
                <a:ea typeface="Open Sans" panose="020B0806030504020204" pitchFamily="34" charset="0"/>
                <a:cs typeface="Open Sans" panose="020B0806030504020204" pitchFamily="34" charset="0"/>
              </a:rPr>
              <a:t>email@address.com</a:t>
            </a:r>
            <a:endParaRPr lang="id-ID" sz="1000" dirty="0">
              <a:ea typeface="Open Sans" panose="020B0806030504020204" pitchFamily="34" charset="0"/>
              <a:cs typeface="Open Sans" panose="020B0806030504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B37F42F-5DCB-41CE-B64C-76EC50BBB4DA}"/>
              </a:ext>
            </a:extLst>
          </p:cNvPr>
          <p:cNvSpPr/>
          <p:nvPr/>
        </p:nvSpPr>
        <p:spPr>
          <a:xfrm>
            <a:off x="6657929" y="1879518"/>
            <a:ext cx="2389357" cy="238935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8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FA96D-CA85-4FE8-BC9F-81423285D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Your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3E640-0480-4D71-AC99-490C87282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relevant, many organizations state their recent and current version and status with Oracle/PeopleSoft modules 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3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A52EF-CCD7-45D7-8DB6-AC056E804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 adding slides here…</a:t>
            </a:r>
          </a:p>
        </p:txBody>
      </p:sp>
    </p:spTree>
    <p:extLst>
      <p:ext uri="{BB962C8B-B14F-4D97-AF65-F5344CB8AC3E}">
        <p14:creationId xmlns:p14="http://schemas.microsoft.com/office/powerpoint/2010/main" val="387982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C4986-8792-4557-AC7C-90961409AA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11C1AC-2304-478A-BB9F-506350FC16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email@address.com</a:t>
            </a:r>
          </a:p>
        </p:txBody>
      </p:sp>
    </p:spTree>
    <p:extLst>
      <p:ext uri="{BB962C8B-B14F-4D97-AF65-F5344CB8AC3E}">
        <p14:creationId xmlns:p14="http://schemas.microsoft.com/office/powerpoint/2010/main" val="2764353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E9D5D8182B842B369753939373CCF" ma:contentTypeVersion="13" ma:contentTypeDescription="Create a new document." ma:contentTypeScope="" ma:versionID="a757426722955c33220787dd7e39054c">
  <xsd:schema xmlns:xsd="http://www.w3.org/2001/XMLSchema" xmlns:xs="http://www.w3.org/2001/XMLSchema" xmlns:p="http://schemas.microsoft.com/office/2006/metadata/properties" xmlns:ns2="ebd4167e-429c-454a-9baa-c80872e592a2" xmlns:ns3="454ffb5b-9413-42f5-86b6-dc48ea53da87" targetNamespace="http://schemas.microsoft.com/office/2006/metadata/properties" ma:root="true" ma:fieldsID="df07e93d7443991f60d0568e742a181b" ns2:_="" ns3:_="">
    <xsd:import namespace="ebd4167e-429c-454a-9baa-c80872e592a2"/>
    <xsd:import namespace="454ffb5b-9413-42f5-86b6-dc48ea53da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4167e-429c-454a-9baa-c80872e592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ffb5b-9413-42f5-86b6-dc48ea53da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B48FEC-1454-418A-81E3-A37573F2CCD3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ebd4167e-429c-454a-9baa-c80872e592a2"/>
    <ds:schemaRef ds:uri="http://schemas.microsoft.com/office/infopath/2007/PartnerControls"/>
    <ds:schemaRef ds:uri="http://schemas.openxmlformats.org/package/2006/metadata/core-properties"/>
    <ds:schemaRef ds:uri="454ffb5b-9413-42f5-86b6-dc48ea53da8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9391165-6BF6-49AA-BEEF-61A82CEFA7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d4167e-429c-454a-9baa-c80872e592a2"/>
    <ds:schemaRef ds:uri="454ffb5b-9413-42f5-86b6-dc48ea53da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07CD95-481B-4C13-90D7-5ED1BA8A36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63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2_Custom Design</vt:lpstr>
      <vt:lpstr>Presentation Title</vt:lpstr>
      <vt:lpstr>About You</vt:lpstr>
      <vt:lpstr>About Your Organization</vt:lpstr>
      <vt:lpstr>Begin adding slides here…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Amy Ewing</dc:creator>
  <cp:lastModifiedBy>Amy Ewing</cp:lastModifiedBy>
  <cp:revision>1</cp:revision>
  <dcterms:created xsi:type="dcterms:W3CDTF">2020-07-06T21:50:00Z</dcterms:created>
  <dcterms:modified xsi:type="dcterms:W3CDTF">2021-07-07T18:51:40Z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0x010100DCAE9D5D8182B842B369753939373CCF</vt:lpwstr>
  </property>
</Properties>
</file>